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83" r:id="rId5"/>
    <p:sldId id="286" r:id="rId6"/>
    <p:sldId id="287" r:id="rId7"/>
  </p:sldIdLst>
  <p:sldSz cx="9906000" cy="6858000" type="A4"/>
  <p:notesSz cx="6800850" cy="9932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2"/>
    <a:srgbClr val="54BCEB"/>
    <a:srgbClr val="C5FFFB"/>
    <a:srgbClr val="FFD3CC"/>
    <a:srgbClr val="FFF0D2"/>
    <a:srgbClr val="FF4343"/>
    <a:srgbClr val="C9FFFB"/>
    <a:srgbClr val="00C8BA"/>
    <a:srgbClr val="00968B"/>
    <a:srgbClr val="009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11" autoAdjust="0"/>
    <p:restoredTop sz="95033" autoAdjust="0"/>
  </p:normalViewPr>
  <p:slideViewPr>
    <p:cSldViewPr snapToGrid="0">
      <p:cViewPr varScale="1">
        <p:scale>
          <a:sx n="74" d="100"/>
          <a:sy n="74" d="100"/>
        </p:scale>
        <p:origin x="1272" y="3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Kent" userId="b9f4a303-6005-4abf-8318-80c4bb3438eb" providerId="ADAL" clId="{4141E1E6-7302-4185-A6AD-A50535696364}"/>
    <pc:docChg chg="undo redo custSel delSld modSld">
      <pc:chgData name="Stephen Kent" userId="b9f4a303-6005-4abf-8318-80c4bb3438eb" providerId="ADAL" clId="{4141E1E6-7302-4185-A6AD-A50535696364}" dt="2026-02-23T11:46:40.052" v="178" actId="47"/>
      <pc:docMkLst>
        <pc:docMk/>
      </pc:docMkLst>
      <pc:sldChg chg="modSp mod">
        <pc:chgData name="Stephen Kent" userId="b9f4a303-6005-4abf-8318-80c4bb3438eb" providerId="ADAL" clId="{4141E1E6-7302-4185-A6AD-A50535696364}" dt="2026-02-19T11:49:47.031" v="20" actId="14100"/>
        <pc:sldMkLst>
          <pc:docMk/>
          <pc:sldMk cId="2778804271" sldId="283"/>
        </pc:sldMkLst>
        <pc:spChg chg="mod">
          <ac:chgData name="Stephen Kent" userId="b9f4a303-6005-4abf-8318-80c4bb3438eb" providerId="ADAL" clId="{4141E1E6-7302-4185-A6AD-A50535696364}" dt="2026-02-19T11:49:18.382" v="16" actId="1076"/>
          <ac:spMkLst>
            <pc:docMk/>
            <pc:sldMk cId="2778804271" sldId="283"/>
            <ac:spMk id="28" creationId="{C48EA4DA-4B2E-7174-4473-2F6FF160DBEF}"/>
          </ac:spMkLst>
        </pc:spChg>
        <pc:spChg chg="mod">
          <ac:chgData name="Stephen Kent" userId="b9f4a303-6005-4abf-8318-80c4bb3438eb" providerId="ADAL" clId="{4141E1E6-7302-4185-A6AD-A50535696364}" dt="2026-02-19T11:45:24.880" v="9" actId="1076"/>
          <ac:spMkLst>
            <pc:docMk/>
            <pc:sldMk cId="2778804271" sldId="283"/>
            <ac:spMk id="110" creationId="{4B0F16C5-99B1-9E70-74BD-96E25EE9BFC0}"/>
          </ac:spMkLst>
        </pc:spChg>
        <pc:spChg chg="mod">
          <ac:chgData name="Stephen Kent" userId="b9f4a303-6005-4abf-8318-80c4bb3438eb" providerId="ADAL" clId="{4141E1E6-7302-4185-A6AD-A50535696364}" dt="2026-02-19T11:49:24.465" v="17" actId="1076"/>
          <ac:spMkLst>
            <pc:docMk/>
            <pc:sldMk cId="2778804271" sldId="283"/>
            <ac:spMk id="112" creationId="{F4741AA5-0CBB-100B-8D93-B3921DF31B7E}"/>
          </ac:spMkLst>
        </pc:spChg>
        <pc:graphicFrameChg chg="mod modGraphic">
          <ac:chgData name="Stephen Kent" userId="b9f4a303-6005-4abf-8318-80c4bb3438eb" providerId="ADAL" clId="{4141E1E6-7302-4185-A6AD-A50535696364}" dt="2026-02-19T11:49:04.604" v="15" actId="1076"/>
          <ac:graphicFrameMkLst>
            <pc:docMk/>
            <pc:sldMk cId="2778804271" sldId="283"/>
            <ac:graphicFrameMk id="56" creationId="{E0F132CA-52AF-AFDC-22A7-6BFEF3D5296F}"/>
          </ac:graphicFrameMkLst>
        </pc:graphicFrameChg>
        <pc:picChg chg="mod">
          <ac:chgData name="Stephen Kent" userId="b9f4a303-6005-4abf-8318-80c4bb3438eb" providerId="ADAL" clId="{4141E1E6-7302-4185-A6AD-A50535696364}" dt="2026-02-19T11:48:53.031" v="14" actId="1076"/>
          <ac:picMkLst>
            <pc:docMk/>
            <pc:sldMk cId="2778804271" sldId="283"/>
            <ac:picMk id="111" creationId="{F343245D-AADF-B183-4F24-979E57584F53}"/>
          </ac:picMkLst>
        </pc:picChg>
        <pc:picChg chg="mod">
          <ac:chgData name="Stephen Kent" userId="b9f4a303-6005-4abf-8318-80c4bb3438eb" providerId="ADAL" clId="{4141E1E6-7302-4185-A6AD-A50535696364}" dt="2026-02-19T11:49:47.031" v="20" actId="14100"/>
          <ac:picMkLst>
            <pc:docMk/>
            <pc:sldMk cId="2778804271" sldId="283"/>
            <ac:picMk id="113" creationId="{6722523A-BF85-2FCB-9E29-91EC3F440562}"/>
          </ac:picMkLst>
        </pc:picChg>
      </pc:sldChg>
      <pc:sldChg chg="modSp mod">
        <pc:chgData name="Stephen Kent" userId="b9f4a303-6005-4abf-8318-80c4bb3438eb" providerId="ADAL" clId="{4141E1E6-7302-4185-A6AD-A50535696364}" dt="2026-02-19T12:14:47.180" v="104" actId="1076"/>
        <pc:sldMkLst>
          <pc:docMk/>
          <pc:sldMk cId="4205153590" sldId="286"/>
        </pc:sldMkLst>
        <pc:spChg chg="mod">
          <ac:chgData name="Stephen Kent" userId="b9f4a303-6005-4abf-8318-80c4bb3438eb" providerId="ADAL" clId="{4141E1E6-7302-4185-A6AD-A50535696364}" dt="2026-02-19T12:11:39.993" v="48" actId="1076"/>
          <ac:spMkLst>
            <pc:docMk/>
            <pc:sldMk cId="4205153590" sldId="286"/>
            <ac:spMk id="34" creationId="{83CD70B0-0A50-CEDD-0D6E-B9E62B8DF3EA}"/>
          </ac:spMkLst>
        </pc:spChg>
        <pc:spChg chg="mod">
          <ac:chgData name="Stephen Kent" userId="b9f4a303-6005-4abf-8318-80c4bb3438eb" providerId="ADAL" clId="{4141E1E6-7302-4185-A6AD-A50535696364}" dt="2026-02-19T12:11:35.959" v="47" actId="1076"/>
          <ac:spMkLst>
            <pc:docMk/>
            <pc:sldMk cId="4205153590" sldId="286"/>
            <ac:spMk id="53" creationId="{1872B3BF-6F3F-309B-30D6-17EFF3EECCDE}"/>
          </ac:spMkLst>
        </pc:spChg>
        <pc:graphicFrameChg chg="modGraphic">
          <ac:chgData name="Stephen Kent" userId="b9f4a303-6005-4abf-8318-80c4bb3438eb" providerId="ADAL" clId="{4141E1E6-7302-4185-A6AD-A50535696364}" dt="2026-02-19T12:12:04.935" v="102" actId="20577"/>
          <ac:graphicFrameMkLst>
            <pc:docMk/>
            <pc:sldMk cId="4205153590" sldId="286"/>
            <ac:graphicFrameMk id="56" creationId="{F8E7FCE9-05C9-E060-3452-A34DD16A778C}"/>
          </ac:graphicFrameMkLst>
        </pc:graphicFrameChg>
        <pc:picChg chg="mod">
          <ac:chgData name="Stephen Kent" userId="b9f4a303-6005-4abf-8318-80c4bb3438eb" providerId="ADAL" clId="{4141E1E6-7302-4185-A6AD-A50535696364}" dt="2026-02-19T12:14:47.180" v="104" actId="1076"/>
          <ac:picMkLst>
            <pc:docMk/>
            <pc:sldMk cId="4205153590" sldId="286"/>
            <ac:picMk id="28" creationId="{757E65AB-8F7D-A278-8054-07312948C4F1}"/>
          </ac:picMkLst>
        </pc:picChg>
        <pc:picChg chg="mod">
          <ac:chgData name="Stephen Kent" userId="b9f4a303-6005-4abf-8318-80c4bb3438eb" providerId="ADAL" clId="{4141E1E6-7302-4185-A6AD-A50535696364}" dt="2026-02-19T12:14:42.075" v="103" actId="1076"/>
          <ac:picMkLst>
            <pc:docMk/>
            <pc:sldMk cId="4205153590" sldId="286"/>
            <ac:picMk id="33" creationId="{BC430CA8-18F7-5484-D93A-727EDE0B6171}"/>
          </ac:picMkLst>
        </pc:picChg>
      </pc:sldChg>
      <pc:sldChg chg="modSp mod">
        <pc:chgData name="Stephen Kent" userId="b9f4a303-6005-4abf-8318-80c4bb3438eb" providerId="ADAL" clId="{4141E1E6-7302-4185-A6AD-A50535696364}" dt="2026-02-19T12:21:05.903" v="175" actId="20577"/>
        <pc:sldMkLst>
          <pc:docMk/>
          <pc:sldMk cId="2806943089" sldId="287"/>
        </pc:sldMkLst>
        <pc:spChg chg="mod">
          <ac:chgData name="Stephen Kent" userId="b9f4a303-6005-4abf-8318-80c4bb3438eb" providerId="ADAL" clId="{4141E1E6-7302-4185-A6AD-A50535696364}" dt="2026-02-19T12:20:14.745" v="108" actId="1076"/>
          <ac:spMkLst>
            <pc:docMk/>
            <pc:sldMk cId="2806943089" sldId="287"/>
            <ac:spMk id="102" creationId="{E7ABB556-E3C6-CDB1-2494-63DFB432261C}"/>
          </ac:spMkLst>
        </pc:spChg>
        <pc:spChg chg="mod">
          <ac:chgData name="Stephen Kent" userId="b9f4a303-6005-4abf-8318-80c4bb3438eb" providerId="ADAL" clId="{4141E1E6-7302-4185-A6AD-A50535696364}" dt="2026-02-19T12:20:55.295" v="174" actId="1076"/>
          <ac:spMkLst>
            <pc:docMk/>
            <pc:sldMk cId="2806943089" sldId="287"/>
            <ac:spMk id="104" creationId="{2E4D902F-559F-D8A1-DCD7-6B07F955D98A}"/>
          </ac:spMkLst>
        </pc:spChg>
        <pc:graphicFrameChg chg="modGraphic">
          <ac:chgData name="Stephen Kent" userId="b9f4a303-6005-4abf-8318-80c4bb3438eb" providerId="ADAL" clId="{4141E1E6-7302-4185-A6AD-A50535696364}" dt="2026-02-19T12:21:05.903" v="175" actId="20577"/>
          <ac:graphicFrameMkLst>
            <pc:docMk/>
            <pc:sldMk cId="2806943089" sldId="287"/>
            <ac:graphicFrameMk id="56" creationId="{D53364CA-0BBC-DBBA-D8C5-967250449BE3}"/>
          </ac:graphicFrameMkLst>
        </pc:graphicFrameChg>
        <pc:picChg chg="mod">
          <ac:chgData name="Stephen Kent" userId="b9f4a303-6005-4abf-8318-80c4bb3438eb" providerId="ADAL" clId="{4141E1E6-7302-4185-A6AD-A50535696364}" dt="2026-02-19T12:20:20.205" v="109" actId="1076"/>
          <ac:picMkLst>
            <pc:docMk/>
            <pc:sldMk cId="2806943089" sldId="287"/>
            <ac:picMk id="101" creationId="{A65E0AA7-D6CA-8FBB-3E5E-2A8811F2EB6B}"/>
          </ac:picMkLst>
        </pc:picChg>
        <pc:picChg chg="mod">
          <ac:chgData name="Stephen Kent" userId="b9f4a303-6005-4abf-8318-80c4bb3438eb" providerId="ADAL" clId="{4141E1E6-7302-4185-A6AD-A50535696364}" dt="2026-02-19T12:20:41.764" v="172" actId="1076"/>
          <ac:picMkLst>
            <pc:docMk/>
            <pc:sldMk cId="2806943089" sldId="287"/>
            <ac:picMk id="103" creationId="{386B7E41-A030-C998-4E0B-80E1EB34E6F3}"/>
          </ac:picMkLst>
        </pc:picChg>
      </pc:sldChg>
      <pc:sldChg chg="del">
        <pc:chgData name="Stephen Kent" userId="b9f4a303-6005-4abf-8318-80c4bb3438eb" providerId="ADAL" clId="{4141E1E6-7302-4185-A6AD-A50535696364}" dt="2026-02-23T11:46:28.531" v="176" actId="47"/>
        <pc:sldMkLst>
          <pc:docMk/>
          <pc:sldMk cId="3660512664" sldId="288"/>
        </pc:sldMkLst>
      </pc:sldChg>
      <pc:sldChg chg="del">
        <pc:chgData name="Stephen Kent" userId="b9f4a303-6005-4abf-8318-80c4bb3438eb" providerId="ADAL" clId="{4141E1E6-7302-4185-A6AD-A50535696364}" dt="2026-02-23T11:46:35.172" v="177" actId="47"/>
        <pc:sldMkLst>
          <pc:docMk/>
          <pc:sldMk cId="3579320232" sldId="289"/>
        </pc:sldMkLst>
      </pc:sldChg>
      <pc:sldChg chg="del">
        <pc:chgData name="Stephen Kent" userId="b9f4a303-6005-4abf-8318-80c4bb3438eb" providerId="ADAL" clId="{4141E1E6-7302-4185-A6AD-A50535696364}" dt="2026-02-23T11:46:40.052" v="178" actId="47"/>
        <pc:sldMkLst>
          <pc:docMk/>
          <pc:sldMk cId="858627877"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7035" cy="498375"/>
          </a:xfrm>
          <a:prstGeom prst="rect">
            <a:avLst/>
          </a:prstGeom>
        </p:spPr>
        <p:txBody>
          <a:bodyPr vert="horz" lIns="91478" tIns="45739" rIns="91478" bIns="45739" rtlCol="0"/>
          <a:lstStyle>
            <a:lvl1pPr algn="l">
              <a:defRPr sz="1200"/>
            </a:lvl1pPr>
          </a:lstStyle>
          <a:p>
            <a:endParaRPr lang="en-GB"/>
          </a:p>
        </p:txBody>
      </p:sp>
      <p:sp>
        <p:nvSpPr>
          <p:cNvPr id="3" name="Date Placeholder 2"/>
          <p:cNvSpPr>
            <a:spLocks noGrp="1"/>
          </p:cNvSpPr>
          <p:nvPr>
            <p:ph type="dt" idx="1"/>
          </p:nvPr>
        </p:nvSpPr>
        <p:spPr>
          <a:xfrm>
            <a:off x="3852243" y="1"/>
            <a:ext cx="2947035" cy="498375"/>
          </a:xfrm>
          <a:prstGeom prst="rect">
            <a:avLst/>
          </a:prstGeom>
        </p:spPr>
        <p:txBody>
          <a:bodyPr vert="horz" lIns="91478" tIns="45739" rIns="91478" bIns="45739" rtlCol="0"/>
          <a:lstStyle>
            <a:lvl1pPr algn="r">
              <a:defRPr sz="1200"/>
            </a:lvl1pPr>
          </a:lstStyle>
          <a:p>
            <a:fld id="{222E43BF-527D-440D-8356-FC8BCEDDB5DC}" type="datetimeFigureOut">
              <a:rPr lang="en-GB" smtClean="0"/>
              <a:t>23/02/2026</a:t>
            </a:fld>
            <a:endParaRPr lang="en-GB"/>
          </a:p>
        </p:txBody>
      </p:sp>
      <p:sp>
        <p:nvSpPr>
          <p:cNvPr id="4" name="Slide Image Placeholder 3"/>
          <p:cNvSpPr>
            <a:spLocks noGrp="1" noRot="1" noChangeAspect="1"/>
          </p:cNvSpPr>
          <p:nvPr>
            <p:ph type="sldImg" idx="2"/>
          </p:nvPr>
        </p:nvSpPr>
        <p:spPr>
          <a:xfrm>
            <a:off x="981075" y="1243013"/>
            <a:ext cx="4838700" cy="3351212"/>
          </a:xfrm>
          <a:prstGeom prst="rect">
            <a:avLst/>
          </a:prstGeom>
          <a:noFill/>
          <a:ln w="12700">
            <a:solidFill>
              <a:prstClr val="black"/>
            </a:solidFill>
          </a:ln>
        </p:spPr>
        <p:txBody>
          <a:bodyPr vert="horz" lIns="91478" tIns="45739" rIns="91478" bIns="45739" rtlCol="0" anchor="ctr"/>
          <a:lstStyle/>
          <a:p>
            <a:endParaRPr lang="en-GB"/>
          </a:p>
        </p:txBody>
      </p:sp>
      <p:sp>
        <p:nvSpPr>
          <p:cNvPr id="5" name="Notes Placeholder 4"/>
          <p:cNvSpPr>
            <a:spLocks noGrp="1"/>
          </p:cNvSpPr>
          <p:nvPr>
            <p:ph type="body" sz="quarter" idx="3"/>
          </p:nvPr>
        </p:nvSpPr>
        <p:spPr>
          <a:xfrm>
            <a:off x="680086" y="4780250"/>
            <a:ext cx="5440680" cy="3911114"/>
          </a:xfrm>
          <a:prstGeom prst="rect">
            <a:avLst/>
          </a:prstGeom>
        </p:spPr>
        <p:txBody>
          <a:bodyPr vert="horz" lIns="91478" tIns="45739" rIns="91478" bIns="457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4617"/>
            <a:ext cx="2947035" cy="498374"/>
          </a:xfrm>
          <a:prstGeom prst="rect">
            <a:avLst/>
          </a:prstGeom>
        </p:spPr>
        <p:txBody>
          <a:bodyPr vert="horz" lIns="91478" tIns="45739" rIns="91478" bIns="45739" rtlCol="0" anchor="b"/>
          <a:lstStyle>
            <a:lvl1pPr algn="l">
              <a:defRPr sz="1200"/>
            </a:lvl1pPr>
          </a:lstStyle>
          <a:p>
            <a:endParaRPr lang="en-GB"/>
          </a:p>
        </p:txBody>
      </p:sp>
      <p:sp>
        <p:nvSpPr>
          <p:cNvPr id="7" name="Slide Number Placeholder 6"/>
          <p:cNvSpPr>
            <a:spLocks noGrp="1"/>
          </p:cNvSpPr>
          <p:nvPr>
            <p:ph type="sldNum" sz="quarter" idx="5"/>
          </p:nvPr>
        </p:nvSpPr>
        <p:spPr>
          <a:xfrm>
            <a:off x="3852243" y="9434617"/>
            <a:ext cx="2947035" cy="498374"/>
          </a:xfrm>
          <a:prstGeom prst="rect">
            <a:avLst/>
          </a:prstGeom>
        </p:spPr>
        <p:txBody>
          <a:bodyPr vert="horz" lIns="91478" tIns="45739" rIns="91478" bIns="45739"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dirty="0">
                <a:solidFill>
                  <a:schemeClr val="bg1"/>
                </a:solidFill>
                <a:latin typeface="Century Gothic" panose="020B0502020202020204" pitchFamily="34" charset="0"/>
              </a:rPr>
              <a:t>ALLERGY INFORMATION:</a:t>
            </a:r>
          </a:p>
          <a:p>
            <a:r>
              <a:rPr lang="en-GB" sz="700" b="1" dirty="0">
                <a:solidFill>
                  <a:schemeClr val="bg1"/>
                </a:solidFill>
                <a:latin typeface="Century Gothic" panose="020B0502020202020204" pitchFamily="34" charset="0"/>
              </a:rPr>
              <a:t>If </a:t>
            </a:r>
            <a:r>
              <a:rPr lang="en-GB" sz="700" b="1" dirty="0">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23/02/2026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23/02/2026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23/02/2026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23/02/2026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C7B3-C3AC-961C-1324-E85794D7E4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ADA96B-6230-236A-505A-5E82B6184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 y="-2478"/>
            <a:ext cx="9899083" cy="6998996"/>
          </a:xfrm>
          <a:prstGeom prst="rect">
            <a:avLst/>
          </a:prstGeom>
        </p:spPr>
      </p:pic>
      <p:sp>
        <p:nvSpPr>
          <p:cNvPr id="50" name="TextBox 42">
            <a:extLst>
              <a:ext uri="{FF2B5EF4-FFF2-40B4-BE49-F238E27FC236}">
                <a16:creationId xmlns:a16="http://schemas.microsoft.com/office/drawing/2014/main" id="{C56FEF20-00BA-798F-61B8-FFCE863BB9B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graphicFrame>
        <p:nvGraphicFramePr>
          <p:cNvPr id="56" name="Table 107">
            <a:extLst>
              <a:ext uri="{FF2B5EF4-FFF2-40B4-BE49-F238E27FC236}">
                <a16:creationId xmlns:a16="http://schemas.microsoft.com/office/drawing/2014/main" id="{E0F132CA-52AF-AFDC-22A7-6BFEF3D5296F}"/>
              </a:ext>
            </a:extLst>
          </p:cNvPr>
          <p:cNvGraphicFramePr>
            <a:graphicFrameLocks noGrp="1"/>
          </p:cNvGraphicFramePr>
          <p:nvPr>
            <p:extLst>
              <p:ext uri="{D42A27DB-BD31-4B8C-83A1-F6EECF244321}">
                <p14:modId xmlns:p14="http://schemas.microsoft.com/office/powerpoint/2010/main" val="2260573577"/>
              </p:ext>
            </p:extLst>
          </p:nvPr>
        </p:nvGraphicFramePr>
        <p:xfrm>
          <a:off x="1486500" y="1003502"/>
          <a:ext cx="7703411" cy="5163209"/>
        </p:xfrm>
        <a:graphic>
          <a:graphicData uri="http://schemas.openxmlformats.org/drawingml/2006/table">
            <a:tbl>
              <a:tblPr firstRow="1" bandRow="1">
                <a:tableStyleId>{5C22544A-7EE6-4342-B048-85BDC9FD1C3A}</a:tableStyleId>
              </a:tblPr>
              <a:tblGrid>
                <a:gridCol w="1520099">
                  <a:extLst>
                    <a:ext uri="{9D8B030D-6E8A-4147-A177-3AD203B41FA5}">
                      <a16:colId xmlns:a16="http://schemas.microsoft.com/office/drawing/2014/main" val="141170056"/>
                    </a:ext>
                  </a:extLst>
                </a:gridCol>
                <a:gridCol w="1578246">
                  <a:extLst>
                    <a:ext uri="{9D8B030D-6E8A-4147-A177-3AD203B41FA5}">
                      <a16:colId xmlns:a16="http://schemas.microsoft.com/office/drawing/2014/main" val="184896271"/>
                    </a:ext>
                  </a:extLst>
                </a:gridCol>
                <a:gridCol w="1435470">
                  <a:extLst>
                    <a:ext uri="{9D8B030D-6E8A-4147-A177-3AD203B41FA5}">
                      <a16:colId xmlns:a16="http://schemas.microsoft.com/office/drawing/2014/main" val="3716586628"/>
                    </a:ext>
                  </a:extLst>
                </a:gridCol>
                <a:gridCol w="1657053">
                  <a:extLst>
                    <a:ext uri="{9D8B030D-6E8A-4147-A177-3AD203B41FA5}">
                      <a16:colId xmlns:a16="http://schemas.microsoft.com/office/drawing/2014/main" val="3229335858"/>
                    </a:ext>
                  </a:extLst>
                </a:gridCol>
                <a:gridCol w="1512543">
                  <a:extLst>
                    <a:ext uri="{9D8B030D-6E8A-4147-A177-3AD203B41FA5}">
                      <a16:colId xmlns:a16="http://schemas.microsoft.com/office/drawing/2014/main" val="2848023262"/>
                    </a:ext>
                  </a:extLst>
                </a:gridCol>
              </a:tblGrid>
              <a:tr h="916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a:rPr>
                        <a:t>Quorn burger Patty Wedges &amp; Tomato</a:t>
                      </a: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a:rPr>
                        <a:t>Sauce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u="none" strike="noStrike" noProof="0" dirty="0">
                          <a:solidFill>
                            <a:schemeClr val="tx1"/>
                          </a:solidFill>
                          <a:latin typeface="Century Gothic"/>
                        </a:rPr>
                        <a:t>Macaroni Cheese with Roasted Vegetable and Olive Bread </a:t>
                      </a:r>
                      <a:r>
                        <a:rPr kumimoji="0" lang="en-GB" sz="900" b="0" i="0" u="none" strike="noStrike" kern="1200" cap="none" spc="0" normalizeH="0" baseline="0" noProof="0" dirty="0">
                          <a:ln>
                            <a:noFill/>
                          </a:ln>
                          <a:solidFill>
                            <a:prstClr val="black"/>
                          </a:solidFill>
                          <a:effectLst/>
                          <a:uLnTx/>
                          <a:uFillTx/>
                          <a:latin typeface="Century Gothic"/>
                          <a:ea typeface="+mn-ea"/>
                          <a:cs typeface="+mn-cs"/>
                        </a:rPr>
                        <a:t>(V)</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i="0" u="none" strike="noStrike" noProof="0" dirty="0">
                        <a:solidFill>
                          <a:schemeClr val="tx1"/>
                        </a:solidFill>
                        <a:latin typeface="Century Gothic"/>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Roasted Quorn, Roast Potatoes &amp; Gravy (VE)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u="none" strike="noStrike" noProof="0" dirty="0">
                          <a:solidFill>
                            <a:schemeClr val="tx1"/>
                          </a:solidFill>
                          <a:latin typeface="Century Gothic"/>
                        </a:rPr>
                        <a:t>Chickpea Curry with Rice (VE)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a:ea typeface="+mn-ea"/>
                          <a:cs typeface="+mn-cs"/>
                        </a:rPr>
                        <a:t>NEW</a:t>
                      </a:r>
                      <a:r>
                        <a:rPr kumimoji="0" lang="en-GB" sz="900" b="0" i="0" u="none" strike="noStrike" kern="1200" cap="none" spc="0" normalizeH="0" baseline="0" noProof="0" dirty="0">
                          <a:ln>
                            <a:noFill/>
                          </a:ln>
                          <a:solidFill>
                            <a:prstClr val="black"/>
                          </a:solidFill>
                          <a:effectLst/>
                          <a:uLnTx/>
                          <a:uFillTx/>
                          <a:latin typeface="Century Gothic"/>
                          <a:ea typeface="+mn-ea"/>
                          <a:cs typeface="+mn-cs"/>
                        </a:rPr>
                        <a:t> Cheesy Broccoli Frittata with Chips (V)</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5919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Mild Mexican Chilli with Rice and Sweetcorn Bread (VE)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i="0" u="none" strike="noStrike" noProof="0" dirty="0">
                        <a:solidFill>
                          <a:schemeClr val="tx1"/>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Chicken 50% Enchilada Bake with Paprika Wedges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Roast Chicken, Stuffing, Roast Potatoes &amp; Gravy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noProof="0" dirty="0">
                          <a:solidFill>
                            <a:schemeClr val="tx1"/>
                          </a:solidFill>
                          <a:latin typeface="Century Gothic"/>
                        </a:rPr>
                        <a:t>Hearty Beef and Lentil Bolognaise with Spaghetti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Fishfingers or Salmon Fishfingers with Chips &amp; Tomato Sauce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394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Baked Beans (VE)</a:t>
                      </a:r>
                      <a:endParaRPr kumimoji="0" lang="en-GB" sz="900" b="0" i="0" u="none" strike="noStrike" kern="1200" cap="none" spc="0" normalizeH="0" baseline="0" noProof="0" dirty="0">
                        <a:ln>
                          <a:noFill/>
                        </a:ln>
                        <a:solidFill>
                          <a:prstClr val="black"/>
                        </a:solidFill>
                        <a:effectLst/>
                        <a:highlight>
                          <a:srgbClr val="FFFF00"/>
                        </a:highligh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(VE) with Tuna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(VE) with Cheese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Salmon Mayonnaise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Baked Beans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785105"/>
                  </a:ext>
                </a:extLst>
              </a:tr>
              <a:tr h="500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Roasted Tomatoes (VE)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Butternut Squash (VE)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Green Beans (VE)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Carrots (VE)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Red Cabbage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Broccoli (VE)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Carrots (VE)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Cauliflower (VE)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Peas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Sweetcorn (VE)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1133374">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Roasted Vegetable and Lentil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Mixed 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Diced Peppers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Sweetcorn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 Potato and Coriander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Tomatoes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Cucumber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Coleslaw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Rainbow Slaw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Green Bean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Cucumber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Tabbouleh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Beetroot and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Orange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 Pasta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Sweetcorn (VE)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Tomatoes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Pepper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BBQ Noodle Salad (V)</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Grated Carrot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Beetroot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0081983"/>
                  </a:ext>
                </a:extLst>
              </a:tr>
              <a:tr h="1383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atin typeface="Century Gothic" panose="020B0502020202020204" pitchFamily="34" charset="0"/>
                        </a:rPr>
                        <a:t>Yoghurt (V) with Sunflower Seeds and Fresh Fruit (VE)</a:t>
                      </a:r>
                    </a:p>
                    <a:p>
                      <a:pPr algn="ctr"/>
                      <a:endParaRPr lang="en-GB" sz="9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900" b="0" dirty="0">
                          <a:latin typeface="Century Gothic"/>
                        </a:rPr>
                        <a:t>Orange Drizzle Cake (V)</a:t>
                      </a:r>
                    </a:p>
                    <a:p>
                      <a:pPr marL="0" marR="0" lvl="0" indent="0" algn="ctr" rtl="0" eaLnBrk="1" fontAlgn="auto" latinLnBrk="0" hangingPunct="1">
                        <a:lnSpc>
                          <a:spcPct val="100000"/>
                        </a:lnSpc>
                        <a:spcBef>
                          <a:spcPts val="0"/>
                        </a:spcBef>
                        <a:spcAft>
                          <a:spcPts val="0"/>
                        </a:spcAft>
                        <a:buClrTx/>
                        <a:buSzTx/>
                        <a:buFontTx/>
                        <a:buNone/>
                      </a:pPr>
                      <a:endParaRPr lang="en-GB" sz="900" b="0" dirty="0">
                        <a:latin typeface="Century Gothic"/>
                      </a:endParaRPr>
                    </a:p>
                    <a:p>
                      <a:pPr marL="0" marR="0" lvl="0" indent="0" algn="ctr" rtl="0" eaLnBrk="1" fontAlgn="auto" latinLnBrk="0" hangingPunct="1">
                        <a:lnSpc>
                          <a:spcPct val="100000"/>
                        </a:lnSpc>
                        <a:spcBef>
                          <a:spcPts val="0"/>
                        </a:spcBef>
                        <a:spcAft>
                          <a:spcPts val="0"/>
                        </a:spcAft>
                        <a:buClrTx/>
                        <a:buSzTx/>
                        <a:buFontTx/>
                        <a:buNone/>
                      </a:pPr>
                      <a:endParaRPr lang="en-GB" sz="900" b="0" dirty="0">
                        <a:latin typeface="Century Gothic"/>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b="0" dirty="0">
                          <a:latin typeface="Century Gothic" panose="020B0502020202020204" pitchFamily="34" charset="0"/>
                        </a:rPr>
                        <a:t>Yoghurt (V) with Sunflower Seeds and Fresh Fruit (VE)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entury Gothic" panose="020B0502020202020204" pitchFamily="34" charset="0"/>
                        </a:rPr>
                        <a:t>Apple Flapjack (VE)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atin typeface="Century Gothic" panose="020B0502020202020204" pitchFamily="34" charset="0"/>
                        </a:rPr>
                        <a:t>Strawberry Jelly with Mandarins (VE)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pic>
        <p:nvPicPr>
          <p:cNvPr id="61" name="Picture 60" descr="A group of yellow drops on a black background&#10;&#10;Description automatically generated">
            <a:extLst>
              <a:ext uri="{FF2B5EF4-FFF2-40B4-BE49-F238E27FC236}">
                <a16:creationId xmlns:a16="http://schemas.microsoft.com/office/drawing/2014/main" id="{36D06EB2-8FAC-3139-3FF1-4D8943A7AD4D}"/>
              </a:ext>
            </a:extLst>
          </p:cNvPr>
          <p:cNvPicPr>
            <a:picLocks noChangeAspect="1"/>
          </p:cNvPicPr>
          <p:nvPr/>
        </p:nvPicPr>
        <p:blipFill rotWithShape="1">
          <a:blip r:embed="rId3"/>
          <a:srcRect r="45042" b="54413"/>
          <a:stretch/>
        </p:blipFill>
        <p:spPr>
          <a:xfrm>
            <a:off x="9380878" y="5186678"/>
            <a:ext cx="140103" cy="224092"/>
          </a:xfrm>
          <a:prstGeom prst="rect">
            <a:avLst/>
          </a:prstGeom>
        </p:spPr>
      </p:pic>
      <p:sp>
        <p:nvSpPr>
          <p:cNvPr id="2" name="TextBox 83">
            <a:extLst>
              <a:ext uri="{FF2B5EF4-FFF2-40B4-BE49-F238E27FC236}">
                <a16:creationId xmlns:a16="http://schemas.microsoft.com/office/drawing/2014/main" id="{8B923C23-2D26-D0E3-AC7E-C97FF5D708B6}"/>
              </a:ext>
            </a:extLst>
          </p:cNvPr>
          <p:cNvSpPr txBox="1"/>
          <p:nvPr/>
        </p:nvSpPr>
        <p:spPr>
          <a:xfrm>
            <a:off x="1663830" y="758657"/>
            <a:ext cx="133622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Century Gothic" panose="020B0502020202020204" pitchFamily="34" charset="0"/>
              </a:rPr>
              <a:t>Planet Friendly Day </a:t>
            </a:r>
          </a:p>
        </p:txBody>
      </p:sp>
      <p:sp>
        <p:nvSpPr>
          <p:cNvPr id="4" name="TextBox 3">
            <a:extLst>
              <a:ext uri="{FF2B5EF4-FFF2-40B4-BE49-F238E27FC236}">
                <a16:creationId xmlns:a16="http://schemas.microsoft.com/office/drawing/2014/main" id="{A9F1A3AC-B6ED-DE77-5979-94AD2DC3D7F2}"/>
              </a:ext>
            </a:extLst>
          </p:cNvPr>
          <p:cNvSpPr txBox="1"/>
          <p:nvPr/>
        </p:nvSpPr>
        <p:spPr>
          <a:xfrm>
            <a:off x="9105326" y="5384633"/>
            <a:ext cx="710626" cy="553998"/>
          </a:xfrm>
          <a:prstGeom prst="rect">
            <a:avLst/>
          </a:prstGeom>
          <a:noFill/>
        </p:spPr>
        <p:txBody>
          <a:bodyPr wrap="square" rtlCol="0">
            <a:spAutoFit/>
          </a:bodyPr>
          <a:lstStyle/>
          <a:p>
            <a:pPr algn="ctr"/>
            <a:r>
              <a:rPr lang="en-GB" sz="750" dirty="0">
                <a:latin typeface="Century Gothic" panose="020B0502020202020204" pitchFamily="34" charset="0"/>
              </a:rPr>
              <a:t>Contains Flaxseed (high in Omega-3)</a:t>
            </a:r>
          </a:p>
        </p:txBody>
      </p:sp>
      <p:sp>
        <p:nvSpPr>
          <p:cNvPr id="5" name="TextBox 4">
            <a:extLst>
              <a:ext uri="{FF2B5EF4-FFF2-40B4-BE49-F238E27FC236}">
                <a16:creationId xmlns:a16="http://schemas.microsoft.com/office/drawing/2014/main" id="{742C31D4-3308-5BD9-4C8D-A4855605C29F}"/>
              </a:ext>
            </a:extLst>
          </p:cNvPr>
          <p:cNvSpPr txBox="1"/>
          <p:nvPr/>
        </p:nvSpPr>
        <p:spPr>
          <a:xfrm>
            <a:off x="2419806" y="88477"/>
            <a:ext cx="5759085" cy="369332"/>
          </a:xfrm>
          <a:prstGeom prst="rect">
            <a:avLst/>
          </a:prstGeom>
          <a:noFill/>
        </p:spPr>
        <p:txBody>
          <a:bodyPr wrap="square" rtlCol="0">
            <a:spAutoFit/>
          </a:bodyPr>
          <a:lstStyle/>
          <a:p>
            <a:pPr algn="ctr"/>
            <a:r>
              <a:rPr lang="en-GB" b="1" dirty="0">
                <a:latin typeface="Century Gothic" panose="020B0502020202020204" pitchFamily="34" charset="0"/>
              </a:rPr>
              <a:t>WEEK 1 ISLINGTON SPRING SUMMER MENU 2026</a:t>
            </a:r>
          </a:p>
        </p:txBody>
      </p:sp>
      <p:sp>
        <p:nvSpPr>
          <p:cNvPr id="6" name="TextBox 5">
            <a:extLst>
              <a:ext uri="{FF2B5EF4-FFF2-40B4-BE49-F238E27FC236}">
                <a16:creationId xmlns:a16="http://schemas.microsoft.com/office/drawing/2014/main" id="{FC87E631-A5E8-6835-B4DB-973C83DAEDCC}"/>
              </a:ext>
            </a:extLst>
          </p:cNvPr>
          <p:cNvSpPr txBox="1"/>
          <p:nvPr/>
        </p:nvSpPr>
        <p:spPr>
          <a:xfrm>
            <a:off x="681622" y="1081730"/>
            <a:ext cx="899880" cy="4293483"/>
          </a:xfrm>
          <a:prstGeom prst="rect">
            <a:avLst/>
          </a:prstGeom>
          <a:noFill/>
        </p:spPr>
        <p:txBody>
          <a:bodyPr wrap="square">
            <a:spAutoFit/>
          </a:bodyPr>
          <a:lstStyle/>
          <a:p>
            <a:pPr lvl="0">
              <a:defRPr/>
            </a:pPr>
            <a:r>
              <a:rPr kumimoji="0" lang="en-GB" sz="800" b="1" i="0" u="none" strike="noStrike" kern="1200" cap="none" spc="0" normalizeH="0" baseline="0" noProof="0" dirty="0">
                <a:ln>
                  <a:noFill/>
                </a:ln>
                <a:solidFill>
                  <a:prstClr val="black"/>
                </a:solidFill>
                <a:effectLst/>
                <a:uLnTx/>
                <a:uFillTx/>
                <a:latin typeface="Century Gothic"/>
                <a:ea typeface="+mn-ea"/>
                <a:cs typeface="+mn-cs"/>
              </a:rPr>
              <a:t>Option </a:t>
            </a:r>
            <a:r>
              <a:rPr lang="en-GB" sz="800" b="1" dirty="0">
                <a:solidFill>
                  <a:prstClr val="black"/>
                </a:solidFill>
                <a:latin typeface="Century Gothic"/>
              </a:rPr>
              <a:t>One</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Option Two</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Option Three</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Vegetables</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Salad Bar</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Dessert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a:ea typeface="+mn-ea"/>
                <a:cs typeface="+mn-cs"/>
              </a:rPr>
              <a:t>v</a:t>
            </a:r>
          </a:p>
        </p:txBody>
      </p:sp>
      <p:sp>
        <p:nvSpPr>
          <p:cNvPr id="7" name="Freeform 23">
            <a:extLst>
              <a:ext uri="{FF2B5EF4-FFF2-40B4-BE49-F238E27FC236}">
                <a16:creationId xmlns:a16="http://schemas.microsoft.com/office/drawing/2014/main" id="{5CC463DA-CAE2-EFCC-D840-85178FCE7CB3}"/>
              </a:ext>
            </a:extLst>
          </p:cNvPr>
          <p:cNvSpPr/>
          <p:nvPr/>
        </p:nvSpPr>
        <p:spPr>
          <a:xfrm flipH="1">
            <a:off x="9352910" y="1477985"/>
            <a:ext cx="201656" cy="31670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7">
            <a:extLst>
              <a:ext uri="{FF2B5EF4-FFF2-40B4-BE49-F238E27FC236}">
                <a16:creationId xmlns:a16="http://schemas.microsoft.com/office/drawing/2014/main" id="{0A90C40E-B7ED-EDF4-0B1E-5CD85CFAF9EC}"/>
              </a:ext>
            </a:extLst>
          </p:cNvPr>
          <p:cNvGrpSpPr/>
          <p:nvPr/>
        </p:nvGrpSpPr>
        <p:grpSpPr>
          <a:xfrm>
            <a:off x="9311973" y="2525387"/>
            <a:ext cx="259528" cy="242212"/>
            <a:chOff x="0" y="0"/>
            <a:chExt cx="3741232" cy="3821539"/>
          </a:xfrm>
        </p:grpSpPr>
        <p:sp>
          <p:nvSpPr>
            <p:cNvPr id="9" name="Freeform 8">
              <a:extLst>
                <a:ext uri="{FF2B5EF4-FFF2-40B4-BE49-F238E27FC236}">
                  <a16:creationId xmlns:a16="http://schemas.microsoft.com/office/drawing/2014/main" id="{F0F2978A-FABF-F898-C2BC-C04DFB15FEB5}"/>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9">
              <a:extLst>
                <a:ext uri="{FF2B5EF4-FFF2-40B4-BE49-F238E27FC236}">
                  <a16:creationId xmlns:a16="http://schemas.microsoft.com/office/drawing/2014/main" id="{D007C37D-794B-A39B-202E-188E4A18A596}"/>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1" name="Group 10">
              <a:extLst>
                <a:ext uri="{FF2B5EF4-FFF2-40B4-BE49-F238E27FC236}">
                  <a16:creationId xmlns:a16="http://schemas.microsoft.com/office/drawing/2014/main" id="{92A598F4-2E26-99AC-B23A-A23F9385B521}"/>
                </a:ext>
              </a:extLst>
            </p:cNvPr>
            <p:cNvGrpSpPr/>
            <p:nvPr/>
          </p:nvGrpSpPr>
          <p:grpSpPr>
            <a:xfrm>
              <a:off x="0" y="1810741"/>
              <a:ext cx="852996" cy="852996"/>
              <a:chOff x="0" y="0"/>
              <a:chExt cx="812800" cy="812800"/>
            </a:xfrm>
          </p:grpSpPr>
          <p:sp>
            <p:nvSpPr>
              <p:cNvPr id="15" name="Freeform 11">
                <a:extLst>
                  <a:ext uri="{FF2B5EF4-FFF2-40B4-BE49-F238E27FC236}">
                    <a16:creationId xmlns:a16="http://schemas.microsoft.com/office/drawing/2014/main" id="{C41A74BF-F91D-A30F-0C5D-66822A9F28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16" name="TextBox 12">
                <a:extLst>
                  <a:ext uri="{FF2B5EF4-FFF2-40B4-BE49-F238E27FC236}">
                    <a16:creationId xmlns:a16="http://schemas.microsoft.com/office/drawing/2014/main" id="{40ED3F70-F936-5206-39E5-E85529DE223F}"/>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2" name="Group 13">
              <a:extLst>
                <a:ext uri="{FF2B5EF4-FFF2-40B4-BE49-F238E27FC236}">
                  <a16:creationId xmlns:a16="http://schemas.microsoft.com/office/drawing/2014/main" id="{08219EC1-B615-4CBC-6028-C501600BADE8}"/>
                </a:ext>
              </a:extLst>
            </p:cNvPr>
            <p:cNvGrpSpPr/>
            <p:nvPr/>
          </p:nvGrpSpPr>
          <p:grpSpPr>
            <a:xfrm>
              <a:off x="2570638" y="270521"/>
              <a:ext cx="583309" cy="583309"/>
              <a:chOff x="0" y="0"/>
              <a:chExt cx="812800" cy="812800"/>
            </a:xfrm>
          </p:grpSpPr>
          <p:sp>
            <p:nvSpPr>
              <p:cNvPr id="13" name="Freeform 14">
                <a:extLst>
                  <a:ext uri="{FF2B5EF4-FFF2-40B4-BE49-F238E27FC236}">
                    <a16:creationId xmlns:a16="http://schemas.microsoft.com/office/drawing/2014/main" id="{8A206836-8E0A-4599-137A-C65088C8251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14" name="TextBox 15">
                <a:extLst>
                  <a:ext uri="{FF2B5EF4-FFF2-40B4-BE49-F238E27FC236}">
                    <a16:creationId xmlns:a16="http://schemas.microsoft.com/office/drawing/2014/main" id="{E49B337E-CA24-1F26-ECB0-F77685814F5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17" name="TextBox 16">
            <a:extLst>
              <a:ext uri="{FF2B5EF4-FFF2-40B4-BE49-F238E27FC236}">
                <a16:creationId xmlns:a16="http://schemas.microsoft.com/office/drawing/2014/main" id="{0345302A-9698-5B39-3F6B-645AB966C037}"/>
              </a:ext>
            </a:extLst>
          </p:cNvPr>
          <p:cNvSpPr txBox="1"/>
          <p:nvPr/>
        </p:nvSpPr>
        <p:spPr>
          <a:xfrm>
            <a:off x="9158493" y="2737933"/>
            <a:ext cx="596695" cy="438582"/>
          </a:xfrm>
          <a:prstGeom prst="rect">
            <a:avLst/>
          </a:prstGeom>
          <a:noFill/>
        </p:spPr>
        <p:txBody>
          <a:bodyPr wrap="square" rtlCol="0">
            <a:spAutoFit/>
          </a:bodyPr>
          <a:lstStyle/>
          <a:p>
            <a:pPr algn="ctr"/>
            <a:r>
              <a:rPr lang="en-GB" sz="750" dirty="0">
                <a:latin typeface="Century Gothic" panose="020B0502020202020204" pitchFamily="34" charset="0"/>
              </a:rPr>
              <a:t>Added plant protein</a:t>
            </a:r>
            <a:endParaRPr lang="en-GB" sz="750" b="1" dirty="0">
              <a:latin typeface="Century Gothic" panose="020B0502020202020204" pitchFamily="34" charset="0"/>
            </a:endParaRPr>
          </a:p>
        </p:txBody>
      </p:sp>
      <p:sp>
        <p:nvSpPr>
          <p:cNvPr id="18" name="TextBox 17">
            <a:extLst>
              <a:ext uri="{FF2B5EF4-FFF2-40B4-BE49-F238E27FC236}">
                <a16:creationId xmlns:a16="http://schemas.microsoft.com/office/drawing/2014/main" id="{D45CE50E-E47E-F9FF-5D58-0B86378D2868}"/>
              </a:ext>
            </a:extLst>
          </p:cNvPr>
          <p:cNvSpPr txBox="1"/>
          <p:nvPr/>
        </p:nvSpPr>
        <p:spPr>
          <a:xfrm>
            <a:off x="9088372" y="2229930"/>
            <a:ext cx="710626" cy="323165"/>
          </a:xfrm>
          <a:prstGeom prst="rect">
            <a:avLst/>
          </a:prstGeom>
          <a:noFill/>
        </p:spPr>
        <p:txBody>
          <a:bodyPr wrap="square" rtlCol="0">
            <a:spAutoFit/>
          </a:bodyPr>
          <a:lstStyle/>
          <a:p>
            <a:pPr algn="ctr"/>
            <a:r>
              <a:rPr lang="en-GB" sz="750" dirty="0">
                <a:latin typeface="Century Gothic" panose="020B0502020202020204" pitchFamily="34" charset="0"/>
              </a:rPr>
              <a:t>Plant</a:t>
            </a:r>
          </a:p>
          <a:p>
            <a:pPr algn="ctr"/>
            <a:r>
              <a:rPr lang="en-GB" sz="750" dirty="0">
                <a:latin typeface="Century Gothic" panose="020B0502020202020204" pitchFamily="34" charset="0"/>
              </a:rPr>
              <a:t>based</a:t>
            </a:r>
          </a:p>
        </p:txBody>
      </p:sp>
      <p:pic>
        <p:nvPicPr>
          <p:cNvPr id="19" name="Picture 18" descr="A picture containing shape&#10;&#10;Description automatically generated">
            <a:extLst>
              <a:ext uri="{FF2B5EF4-FFF2-40B4-BE49-F238E27FC236}">
                <a16:creationId xmlns:a16="http://schemas.microsoft.com/office/drawing/2014/main" id="{40A08E49-64B3-09C0-0318-1AC076B399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79192">
            <a:off x="9295823" y="3153088"/>
            <a:ext cx="292997" cy="253402"/>
          </a:xfrm>
          <a:prstGeom prst="rect">
            <a:avLst/>
          </a:prstGeom>
        </p:spPr>
      </p:pic>
      <p:sp>
        <p:nvSpPr>
          <p:cNvPr id="20" name="TextBox 19">
            <a:extLst>
              <a:ext uri="{FF2B5EF4-FFF2-40B4-BE49-F238E27FC236}">
                <a16:creationId xmlns:a16="http://schemas.microsoft.com/office/drawing/2014/main" id="{1A06053C-5D72-C793-D0FE-6D090470CE5F}"/>
              </a:ext>
            </a:extLst>
          </p:cNvPr>
          <p:cNvSpPr txBox="1"/>
          <p:nvPr/>
        </p:nvSpPr>
        <p:spPr>
          <a:xfrm>
            <a:off x="9177164" y="3342338"/>
            <a:ext cx="596695" cy="323165"/>
          </a:xfrm>
          <a:prstGeom prst="rect">
            <a:avLst/>
          </a:prstGeom>
          <a:noFill/>
        </p:spPr>
        <p:txBody>
          <a:bodyPr wrap="square" rtlCol="0">
            <a:spAutoFit/>
          </a:bodyPr>
          <a:lstStyle/>
          <a:p>
            <a:pPr algn="ctr"/>
            <a:r>
              <a:rPr lang="en-GB" sz="750" dirty="0">
                <a:latin typeface="Century Gothic" panose="020B0502020202020204" pitchFamily="34" charset="0"/>
              </a:rPr>
              <a:t>Chef’s Special</a:t>
            </a:r>
            <a:endParaRPr lang="en-GB" sz="750" b="1" dirty="0">
              <a:latin typeface="Century Gothic" panose="020B0502020202020204" pitchFamily="34" charset="0"/>
            </a:endParaRPr>
          </a:p>
        </p:txBody>
      </p:sp>
      <p:sp>
        <p:nvSpPr>
          <p:cNvPr id="21" name="Freeform 44">
            <a:extLst>
              <a:ext uri="{FF2B5EF4-FFF2-40B4-BE49-F238E27FC236}">
                <a16:creationId xmlns:a16="http://schemas.microsoft.com/office/drawing/2014/main" id="{4A9A1478-7FF6-4557-699A-444162E96606}"/>
              </a:ext>
            </a:extLst>
          </p:cNvPr>
          <p:cNvSpPr/>
          <p:nvPr/>
        </p:nvSpPr>
        <p:spPr>
          <a:xfrm>
            <a:off x="9320440" y="2057143"/>
            <a:ext cx="259528" cy="204466"/>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2" name="TextBox 21">
            <a:extLst>
              <a:ext uri="{FF2B5EF4-FFF2-40B4-BE49-F238E27FC236}">
                <a16:creationId xmlns:a16="http://schemas.microsoft.com/office/drawing/2014/main" id="{7E695FD0-B989-3587-F73C-B8806F52386F}"/>
              </a:ext>
            </a:extLst>
          </p:cNvPr>
          <p:cNvSpPr txBox="1"/>
          <p:nvPr/>
        </p:nvSpPr>
        <p:spPr>
          <a:xfrm>
            <a:off x="9021356" y="1765084"/>
            <a:ext cx="804249" cy="323165"/>
          </a:xfrm>
          <a:prstGeom prst="rect">
            <a:avLst/>
          </a:prstGeom>
          <a:noFill/>
        </p:spPr>
        <p:txBody>
          <a:bodyPr wrap="square" rtlCol="0">
            <a:spAutoFit/>
          </a:bodyPr>
          <a:lstStyle/>
          <a:p>
            <a:pPr algn="ctr"/>
            <a:r>
              <a:rPr lang="en-GB" sz="750" dirty="0">
                <a:latin typeface="Century Gothic" panose="020B0502020202020204" pitchFamily="34" charset="0"/>
              </a:rPr>
              <a:t>Whole </a:t>
            </a:r>
          </a:p>
          <a:p>
            <a:pPr algn="ctr"/>
            <a:r>
              <a:rPr lang="en-GB" sz="750" dirty="0">
                <a:latin typeface="Century Gothic" panose="020B0502020202020204" pitchFamily="34" charset="0"/>
              </a:rPr>
              <a:t>grain</a:t>
            </a:r>
          </a:p>
        </p:txBody>
      </p:sp>
      <p:pic>
        <p:nvPicPr>
          <p:cNvPr id="23" name="Picture 22" descr="A group of tractors with different colors&#10;&#10;Description automatically generated">
            <a:extLst>
              <a:ext uri="{FF2B5EF4-FFF2-40B4-BE49-F238E27FC236}">
                <a16:creationId xmlns:a16="http://schemas.microsoft.com/office/drawing/2014/main" id="{BC552164-3086-B08B-06B4-491642F45BFF}"/>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9303511" y="3665260"/>
            <a:ext cx="326534" cy="275784"/>
          </a:xfrm>
          <a:prstGeom prst="rect">
            <a:avLst/>
          </a:prstGeom>
        </p:spPr>
      </p:pic>
      <p:sp>
        <p:nvSpPr>
          <p:cNvPr id="24" name="TextBox 23">
            <a:extLst>
              <a:ext uri="{FF2B5EF4-FFF2-40B4-BE49-F238E27FC236}">
                <a16:creationId xmlns:a16="http://schemas.microsoft.com/office/drawing/2014/main" id="{EA2A1D86-84C4-E921-0013-982CE6BDC883}"/>
              </a:ext>
            </a:extLst>
          </p:cNvPr>
          <p:cNvSpPr txBox="1"/>
          <p:nvPr/>
        </p:nvSpPr>
        <p:spPr>
          <a:xfrm>
            <a:off x="9133181" y="3893177"/>
            <a:ext cx="664823" cy="553998"/>
          </a:xfrm>
          <a:prstGeom prst="rect">
            <a:avLst/>
          </a:prstGeom>
          <a:noFill/>
        </p:spPr>
        <p:txBody>
          <a:bodyPr wrap="square" rtlCol="0">
            <a:spAutoFit/>
          </a:bodyPr>
          <a:lstStyle/>
          <a:p>
            <a:pPr algn="ctr"/>
            <a:r>
              <a:rPr lang="en-GB" sz="750" dirty="0">
                <a:latin typeface="Century Gothic" panose="020B0502020202020204" pitchFamily="34" charset="0"/>
              </a:rPr>
              <a:t>Local </a:t>
            </a:r>
          </a:p>
          <a:p>
            <a:pPr algn="ctr"/>
            <a:r>
              <a:rPr lang="en-GB" sz="750" dirty="0">
                <a:latin typeface="Century Gothic" panose="020B0502020202020204" pitchFamily="34" charset="0"/>
              </a:rPr>
              <a:t>Red Tractor</a:t>
            </a:r>
          </a:p>
          <a:p>
            <a:pPr algn="ctr"/>
            <a:r>
              <a:rPr lang="en-GB" sz="750" dirty="0">
                <a:latin typeface="Century Gothic" panose="020B0502020202020204" pitchFamily="34" charset="0"/>
              </a:rPr>
              <a:t>Meat</a:t>
            </a:r>
          </a:p>
        </p:txBody>
      </p:sp>
      <p:pic>
        <p:nvPicPr>
          <p:cNvPr id="25" name="Picture 24" descr="A yellow sun with triangles&#10;&#10;Description automatically generated">
            <a:extLst>
              <a:ext uri="{FF2B5EF4-FFF2-40B4-BE49-F238E27FC236}">
                <a16:creationId xmlns:a16="http://schemas.microsoft.com/office/drawing/2014/main" id="{3EB1C15A-F2BB-CD10-5915-96466C945C8F}"/>
              </a:ext>
            </a:extLst>
          </p:cNvPr>
          <p:cNvPicPr>
            <a:picLocks noChangeAspect="1"/>
          </p:cNvPicPr>
          <p:nvPr/>
        </p:nvPicPr>
        <p:blipFill>
          <a:blip r:embed="rId15"/>
          <a:stretch>
            <a:fillRect/>
          </a:stretch>
        </p:blipFill>
        <p:spPr>
          <a:xfrm>
            <a:off x="9336173" y="4426433"/>
            <a:ext cx="258267" cy="228769"/>
          </a:xfrm>
          <a:prstGeom prst="rect">
            <a:avLst/>
          </a:prstGeom>
        </p:spPr>
      </p:pic>
      <p:sp>
        <p:nvSpPr>
          <p:cNvPr id="26" name="TextBox 25">
            <a:extLst>
              <a:ext uri="{FF2B5EF4-FFF2-40B4-BE49-F238E27FC236}">
                <a16:creationId xmlns:a16="http://schemas.microsoft.com/office/drawing/2014/main" id="{4B97A9F8-CD6D-8EC8-4660-27891D743ADE}"/>
              </a:ext>
            </a:extLst>
          </p:cNvPr>
          <p:cNvSpPr txBox="1"/>
          <p:nvPr/>
        </p:nvSpPr>
        <p:spPr>
          <a:xfrm>
            <a:off x="9122609" y="4636635"/>
            <a:ext cx="664823" cy="553998"/>
          </a:xfrm>
          <a:prstGeom prst="rect">
            <a:avLst/>
          </a:prstGeom>
          <a:noFill/>
        </p:spPr>
        <p:txBody>
          <a:bodyPr wrap="square" rtlCol="0">
            <a:spAutoFit/>
          </a:bodyPr>
          <a:lstStyle/>
          <a:p>
            <a:pPr algn="ctr"/>
            <a:r>
              <a:rPr lang="en-GB" sz="750" dirty="0">
                <a:latin typeface="Century Gothic" panose="020B0502020202020204" pitchFamily="34" charset="0"/>
              </a:rPr>
              <a:t>Local, Seasonal Fruit &amp; Veg</a:t>
            </a:r>
          </a:p>
        </p:txBody>
      </p:sp>
      <p:sp>
        <p:nvSpPr>
          <p:cNvPr id="27" name="TextBox 26">
            <a:extLst>
              <a:ext uri="{FF2B5EF4-FFF2-40B4-BE49-F238E27FC236}">
                <a16:creationId xmlns:a16="http://schemas.microsoft.com/office/drawing/2014/main" id="{D4784A8C-6568-9C66-1214-9A2AFFC74A5D}"/>
              </a:ext>
            </a:extLst>
          </p:cNvPr>
          <p:cNvSpPr txBox="1"/>
          <p:nvPr/>
        </p:nvSpPr>
        <p:spPr>
          <a:xfrm>
            <a:off x="1397143" y="5934156"/>
            <a:ext cx="5249190"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Freshly cooked jacket potatoes with a choice of fillings (V/VE) </a:t>
            </a:r>
            <a:r>
              <a:rPr kumimoji="0" lang="en-GB" sz="70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choice of flavoured breads freshly baked on site daily (VE) - </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Daily salad selection (V/VE) – Fresh Fruit (VE) – Natural Yoghurt (V/VE) - Drinking Milk (V/VE)</a:t>
            </a:r>
          </a:p>
        </p:txBody>
      </p:sp>
      <p:sp>
        <p:nvSpPr>
          <p:cNvPr id="29" name="TextBox 28">
            <a:extLst>
              <a:ext uri="{FF2B5EF4-FFF2-40B4-BE49-F238E27FC236}">
                <a16:creationId xmlns:a16="http://schemas.microsoft.com/office/drawing/2014/main" id="{3E99A12E-B8B3-2857-9A08-61A94B741059}"/>
              </a:ext>
            </a:extLst>
          </p:cNvPr>
          <p:cNvSpPr txBox="1"/>
          <p:nvPr/>
        </p:nvSpPr>
        <p:spPr>
          <a:xfrm>
            <a:off x="8178891" y="5994670"/>
            <a:ext cx="1524614" cy="20774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 Vegetarian (VE) Vegan</a:t>
            </a:r>
          </a:p>
        </p:txBody>
      </p:sp>
      <p:sp>
        <p:nvSpPr>
          <p:cNvPr id="30" name="TextBox 29">
            <a:extLst>
              <a:ext uri="{FF2B5EF4-FFF2-40B4-BE49-F238E27FC236}">
                <a16:creationId xmlns:a16="http://schemas.microsoft.com/office/drawing/2014/main" id="{376BAB90-20EB-B389-C1EB-585A33B5E5A1}"/>
              </a:ext>
            </a:extLst>
          </p:cNvPr>
          <p:cNvSpPr txBox="1"/>
          <p:nvPr/>
        </p:nvSpPr>
        <p:spPr>
          <a:xfrm>
            <a:off x="176212" y="6153899"/>
            <a:ext cx="9553575" cy="992579"/>
          </a:xfrm>
          <a:prstGeom prst="rect">
            <a:avLst/>
          </a:prstGeom>
          <a:noFill/>
        </p:spPr>
        <p:txBody>
          <a:bodyPr wrap="square" rtlCol="0">
            <a:spAutoFit/>
          </a:bodyPr>
          <a:lstStyle/>
          <a:p>
            <a:pPr algn="ctr"/>
            <a:endParaRPr lang="en-GB" sz="800" b="1" dirty="0">
              <a:solidFill>
                <a:srgbClr val="006662"/>
              </a:solidFill>
              <a:latin typeface="Century Gothic" panose="020B0502020202020204" pitchFamily="34" charset="0"/>
            </a:endParaRPr>
          </a:p>
          <a:p>
            <a:pPr algn="ctr"/>
            <a:endParaRPr lang="en-GB" sz="500" dirty="0">
              <a:solidFill>
                <a:srgbClr val="006662"/>
              </a:solidFill>
              <a:latin typeface="Century Gothic" panose="020B0502020202020204" pitchFamily="34" charset="0"/>
            </a:endParaRPr>
          </a:p>
          <a:p>
            <a:pPr algn="ctr"/>
            <a:r>
              <a:rPr lang="en-GB" sz="800" dirty="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dirty="0">
                <a:latin typeface="Century Gothic" panose="020B0502020202020204" pitchFamily="34" charset="0"/>
              </a:rPr>
              <a:t> </a:t>
            </a:r>
          </a:p>
          <a:p>
            <a:endParaRPr lang="en-GB" sz="1100" b="1" dirty="0">
              <a:latin typeface="Century Gothic" panose="020B0502020202020204" pitchFamily="34" charset="0"/>
            </a:endParaRPr>
          </a:p>
        </p:txBody>
      </p:sp>
      <p:sp>
        <p:nvSpPr>
          <p:cNvPr id="31" name="Freeform 44">
            <a:extLst>
              <a:ext uri="{FF2B5EF4-FFF2-40B4-BE49-F238E27FC236}">
                <a16:creationId xmlns:a16="http://schemas.microsoft.com/office/drawing/2014/main" id="{19EA7DB4-11EF-5906-EFE6-55DA0477DC72}"/>
              </a:ext>
            </a:extLst>
          </p:cNvPr>
          <p:cNvSpPr/>
          <p:nvPr/>
        </p:nvSpPr>
        <p:spPr>
          <a:xfrm>
            <a:off x="1581502" y="1358263"/>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2" name="Freeform 44">
            <a:extLst>
              <a:ext uri="{FF2B5EF4-FFF2-40B4-BE49-F238E27FC236}">
                <a16:creationId xmlns:a16="http://schemas.microsoft.com/office/drawing/2014/main" id="{ECABD5FC-4555-648C-40D7-12E91D694079}"/>
              </a:ext>
            </a:extLst>
          </p:cNvPr>
          <p:cNvSpPr/>
          <p:nvPr/>
        </p:nvSpPr>
        <p:spPr>
          <a:xfrm>
            <a:off x="4582980" y="1313758"/>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5" name="Freeform 44">
            <a:extLst>
              <a:ext uri="{FF2B5EF4-FFF2-40B4-BE49-F238E27FC236}">
                <a16:creationId xmlns:a16="http://schemas.microsoft.com/office/drawing/2014/main" id="{EEC5AB71-1976-0F47-A789-6687DD16B2BA}"/>
              </a:ext>
            </a:extLst>
          </p:cNvPr>
          <p:cNvSpPr/>
          <p:nvPr/>
        </p:nvSpPr>
        <p:spPr>
          <a:xfrm>
            <a:off x="6154547" y="1224047"/>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6" name="Freeform 23">
            <a:extLst>
              <a:ext uri="{FF2B5EF4-FFF2-40B4-BE49-F238E27FC236}">
                <a16:creationId xmlns:a16="http://schemas.microsoft.com/office/drawing/2014/main" id="{60306CFC-B760-6540-EBDA-27481F3928D9}"/>
              </a:ext>
            </a:extLst>
          </p:cNvPr>
          <p:cNvSpPr/>
          <p:nvPr/>
        </p:nvSpPr>
        <p:spPr>
          <a:xfrm flipH="1">
            <a:off x="7372554" y="1212896"/>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7" name="Freeform 23">
            <a:extLst>
              <a:ext uri="{FF2B5EF4-FFF2-40B4-BE49-F238E27FC236}">
                <a16:creationId xmlns:a16="http://schemas.microsoft.com/office/drawing/2014/main" id="{9D423419-F315-3957-5599-BCA0B376E4F1}"/>
              </a:ext>
            </a:extLst>
          </p:cNvPr>
          <p:cNvSpPr/>
          <p:nvPr/>
        </p:nvSpPr>
        <p:spPr>
          <a:xfrm flipH="1">
            <a:off x="2792156" y="2233920"/>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8" name="Freeform 44">
            <a:extLst>
              <a:ext uri="{FF2B5EF4-FFF2-40B4-BE49-F238E27FC236}">
                <a16:creationId xmlns:a16="http://schemas.microsoft.com/office/drawing/2014/main" id="{AAB87987-6294-79BB-9C32-3DE906D638DA}"/>
              </a:ext>
            </a:extLst>
          </p:cNvPr>
          <p:cNvSpPr/>
          <p:nvPr/>
        </p:nvSpPr>
        <p:spPr>
          <a:xfrm>
            <a:off x="1635340" y="2249666"/>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39" name="Picture 38" descr="A group of tractors with different colors&#10;&#10;Description automatically generated">
            <a:extLst>
              <a:ext uri="{FF2B5EF4-FFF2-40B4-BE49-F238E27FC236}">
                <a16:creationId xmlns:a16="http://schemas.microsoft.com/office/drawing/2014/main" id="{1C67504B-3BDC-23FC-0ED1-505314818A8D}"/>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3084284" y="2235866"/>
            <a:ext cx="248019" cy="209472"/>
          </a:xfrm>
          <a:prstGeom prst="rect">
            <a:avLst/>
          </a:prstGeom>
        </p:spPr>
      </p:pic>
      <p:grpSp>
        <p:nvGrpSpPr>
          <p:cNvPr id="40" name="Group 7">
            <a:extLst>
              <a:ext uri="{FF2B5EF4-FFF2-40B4-BE49-F238E27FC236}">
                <a16:creationId xmlns:a16="http://schemas.microsoft.com/office/drawing/2014/main" id="{D4E05A98-5E80-78C2-FD9D-72B5AD500882}"/>
              </a:ext>
            </a:extLst>
          </p:cNvPr>
          <p:cNvGrpSpPr/>
          <p:nvPr/>
        </p:nvGrpSpPr>
        <p:grpSpPr>
          <a:xfrm>
            <a:off x="4269325" y="2229829"/>
            <a:ext cx="190211" cy="209472"/>
            <a:chOff x="0" y="0"/>
            <a:chExt cx="3741232" cy="3821539"/>
          </a:xfrm>
        </p:grpSpPr>
        <p:sp>
          <p:nvSpPr>
            <p:cNvPr id="41" name="Freeform 8">
              <a:extLst>
                <a:ext uri="{FF2B5EF4-FFF2-40B4-BE49-F238E27FC236}">
                  <a16:creationId xmlns:a16="http://schemas.microsoft.com/office/drawing/2014/main" id="{20A2688F-DDE1-EA43-5FB6-199D4FBD8FD5}"/>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2" name="Freeform 9">
              <a:extLst>
                <a:ext uri="{FF2B5EF4-FFF2-40B4-BE49-F238E27FC236}">
                  <a16:creationId xmlns:a16="http://schemas.microsoft.com/office/drawing/2014/main" id="{C3EA85DA-E034-EC51-71E9-CA6E592200BF}"/>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43" name="Group 10">
              <a:extLst>
                <a:ext uri="{FF2B5EF4-FFF2-40B4-BE49-F238E27FC236}">
                  <a16:creationId xmlns:a16="http://schemas.microsoft.com/office/drawing/2014/main" id="{F056A3B0-09C6-36F8-9A91-7C43BC0DBB80}"/>
                </a:ext>
              </a:extLst>
            </p:cNvPr>
            <p:cNvGrpSpPr/>
            <p:nvPr/>
          </p:nvGrpSpPr>
          <p:grpSpPr>
            <a:xfrm>
              <a:off x="0" y="1810741"/>
              <a:ext cx="852996" cy="852996"/>
              <a:chOff x="0" y="0"/>
              <a:chExt cx="812800" cy="812800"/>
            </a:xfrm>
          </p:grpSpPr>
          <p:sp>
            <p:nvSpPr>
              <p:cNvPr id="47" name="Freeform 11">
                <a:extLst>
                  <a:ext uri="{FF2B5EF4-FFF2-40B4-BE49-F238E27FC236}">
                    <a16:creationId xmlns:a16="http://schemas.microsoft.com/office/drawing/2014/main" id="{9CB982E6-9922-4A7F-EB5C-BEADC980FDB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48" name="TextBox 12">
                <a:extLst>
                  <a:ext uri="{FF2B5EF4-FFF2-40B4-BE49-F238E27FC236}">
                    <a16:creationId xmlns:a16="http://schemas.microsoft.com/office/drawing/2014/main" id="{978C8A9F-2D2B-561C-2EB1-3C1C92BF1658}"/>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4" name="Group 13">
              <a:extLst>
                <a:ext uri="{FF2B5EF4-FFF2-40B4-BE49-F238E27FC236}">
                  <a16:creationId xmlns:a16="http://schemas.microsoft.com/office/drawing/2014/main" id="{DA4C5A5D-C3F8-F325-815B-A97C8092D6A2}"/>
                </a:ext>
              </a:extLst>
            </p:cNvPr>
            <p:cNvGrpSpPr/>
            <p:nvPr/>
          </p:nvGrpSpPr>
          <p:grpSpPr>
            <a:xfrm>
              <a:off x="2570638" y="270521"/>
              <a:ext cx="583309" cy="583309"/>
              <a:chOff x="0" y="0"/>
              <a:chExt cx="812800" cy="812800"/>
            </a:xfrm>
          </p:grpSpPr>
          <p:sp>
            <p:nvSpPr>
              <p:cNvPr id="45" name="Freeform 14">
                <a:extLst>
                  <a:ext uri="{FF2B5EF4-FFF2-40B4-BE49-F238E27FC236}">
                    <a16:creationId xmlns:a16="http://schemas.microsoft.com/office/drawing/2014/main" id="{4B029BB7-28B8-E026-7524-4D1B3B9E85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6" name="TextBox 15">
                <a:extLst>
                  <a:ext uri="{FF2B5EF4-FFF2-40B4-BE49-F238E27FC236}">
                    <a16:creationId xmlns:a16="http://schemas.microsoft.com/office/drawing/2014/main" id="{3B1038B1-1D7A-6764-6A78-EB8287573DA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49" name="Picture 48" descr="A group of tractors with different colors&#10;&#10;Description automatically generated">
            <a:extLst>
              <a:ext uri="{FF2B5EF4-FFF2-40B4-BE49-F238E27FC236}">
                <a16:creationId xmlns:a16="http://schemas.microsoft.com/office/drawing/2014/main" id="{655F5EA9-088B-7209-BC79-700BBF813B4F}"/>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4582980" y="1952407"/>
            <a:ext cx="248019" cy="209472"/>
          </a:xfrm>
          <a:prstGeom prst="rect">
            <a:avLst/>
          </a:prstGeom>
        </p:spPr>
      </p:pic>
      <p:pic>
        <p:nvPicPr>
          <p:cNvPr id="52" name="Picture 51" descr="A group of tractors with different colors&#10;&#10;Description automatically generated">
            <a:extLst>
              <a:ext uri="{FF2B5EF4-FFF2-40B4-BE49-F238E27FC236}">
                <a16:creationId xmlns:a16="http://schemas.microsoft.com/office/drawing/2014/main" id="{481D75FF-A1F4-B9AB-655B-5BD0EC49C2E2}"/>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6113267" y="2273632"/>
            <a:ext cx="248019" cy="209472"/>
          </a:xfrm>
          <a:prstGeom prst="rect">
            <a:avLst/>
          </a:prstGeom>
        </p:spPr>
      </p:pic>
      <p:grpSp>
        <p:nvGrpSpPr>
          <p:cNvPr id="62" name="Group 7">
            <a:extLst>
              <a:ext uri="{FF2B5EF4-FFF2-40B4-BE49-F238E27FC236}">
                <a16:creationId xmlns:a16="http://schemas.microsoft.com/office/drawing/2014/main" id="{CE4C73C7-A64A-F381-B576-8869C7A7A90A}"/>
              </a:ext>
            </a:extLst>
          </p:cNvPr>
          <p:cNvGrpSpPr/>
          <p:nvPr/>
        </p:nvGrpSpPr>
        <p:grpSpPr>
          <a:xfrm>
            <a:off x="7392799" y="2241374"/>
            <a:ext cx="190211" cy="209472"/>
            <a:chOff x="0" y="0"/>
            <a:chExt cx="3741232" cy="3821539"/>
          </a:xfrm>
        </p:grpSpPr>
        <p:sp>
          <p:nvSpPr>
            <p:cNvPr id="63" name="Freeform 8">
              <a:extLst>
                <a:ext uri="{FF2B5EF4-FFF2-40B4-BE49-F238E27FC236}">
                  <a16:creationId xmlns:a16="http://schemas.microsoft.com/office/drawing/2014/main" id="{6ECB9E4B-39CF-4525-64AA-9EFA36F89320}"/>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4" name="Freeform 9">
              <a:extLst>
                <a:ext uri="{FF2B5EF4-FFF2-40B4-BE49-F238E27FC236}">
                  <a16:creationId xmlns:a16="http://schemas.microsoft.com/office/drawing/2014/main" id="{854D0300-A2D7-241A-D026-465501B8F155}"/>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65" name="Group 10">
              <a:extLst>
                <a:ext uri="{FF2B5EF4-FFF2-40B4-BE49-F238E27FC236}">
                  <a16:creationId xmlns:a16="http://schemas.microsoft.com/office/drawing/2014/main" id="{C7513AB5-B55E-5178-177C-9035ADC6F152}"/>
                </a:ext>
              </a:extLst>
            </p:cNvPr>
            <p:cNvGrpSpPr/>
            <p:nvPr/>
          </p:nvGrpSpPr>
          <p:grpSpPr>
            <a:xfrm>
              <a:off x="0" y="1810741"/>
              <a:ext cx="852996" cy="852996"/>
              <a:chOff x="0" y="0"/>
              <a:chExt cx="812800" cy="812800"/>
            </a:xfrm>
          </p:grpSpPr>
          <p:sp>
            <p:nvSpPr>
              <p:cNvPr id="69" name="Freeform 11">
                <a:extLst>
                  <a:ext uri="{FF2B5EF4-FFF2-40B4-BE49-F238E27FC236}">
                    <a16:creationId xmlns:a16="http://schemas.microsoft.com/office/drawing/2014/main" id="{2E5D6732-8CAD-22EF-E4B1-D3C43ACCAB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70" name="TextBox 12">
                <a:extLst>
                  <a:ext uri="{FF2B5EF4-FFF2-40B4-BE49-F238E27FC236}">
                    <a16:creationId xmlns:a16="http://schemas.microsoft.com/office/drawing/2014/main" id="{A8EA27BD-DF07-4A59-A85C-B9E0D00FDE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6" name="Group 13">
              <a:extLst>
                <a:ext uri="{FF2B5EF4-FFF2-40B4-BE49-F238E27FC236}">
                  <a16:creationId xmlns:a16="http://schemas.microsoft.com/office/drawing/2014/main" id="{1C18E3FB-D1FA-5EFC-77F1-BC8B46E8F031}"/>
                </a:ext>
              </a:extLst>
            </p:cNvPr>
            <p:cNvGrpSpPr/>
            <p:nvPr/>
          </p:nvGrpSpPr>
          <p:grpSpPr>
            <a:xfrm>
              <a:off x="2570638" y="270521"/>
              <a:ext cx="583309" cy="583309"/>
              <a:chOff x="0" y="0"/>
              <a:chExt cx="812800" cy="812800"/>
            </a:xfrm>
          </p:grpSpPr>
          <p:sp>
            <p:nvSpPr>
              <p:cNvPr id="67" name="Freeform 14">
                <a:extLst>
                  <a:ext uri="{FF2B5EF4-FFF2-40B4-BE49-F238E27FC236}">
                    <a16:creationId xmlns:a16="http://schemas.microsoft.com/office/drawing/2014/main" id="{0859CE48-61D6-7200-2718-3843AA4859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68" name="TextBox 15">
                <a:extLst>
                  <a:ext uri="{FF2B5EF4-FFF2-40B4-BE49-F238E27FC236}">
                    <a16:creationId xmlns:a16="http://schemas.microsoft.com/office/drawing/2014/main" id="{5EAC4AD9-AB4D-9727-4C28-CD17758E72B3}"/>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71" name="Picture 70" descr="A group of yellow drops on a black background&#10;&#10;Description automatically generated">
            <a:extLst>
              <a:ext uri="{FF2B5EF4-FFF2-40B4-BE49-F238E27FC236}">
                <a16:creationId xmlns:a16="http://schemas.microsoft.com/office/drawing/2014/main" id="{51E6E0A8-79D7-6F0B-4A67-5D1864DF95F5}"/>
              </a:ext>
            </a:extLst>
          </p:cNvPr>
          <p:cNvPicPr>
            <a:picLocks noChangeAspect="1"/>
          </p:cNvPicPr>
          <p:nvPr/>
        </p:nvPicPr>
        <p:blipFill rotWithShape="1">
          <a:blip r:embed="rId3"/>
          <a:srcRect r="45042" b="54413"/>
          <a:stretch/>
        </p:blipFill>
        <p:spPr>
          <a:xfrm>
            <a:off x="7182752" y="2256202"/>
            <a:ext cx="140103" cy="224092"/>
          </a:xfrm>
          <a:prstGeom prst="rect">
            <a:avLst/>
          </a:prstGeom>
        </p:spPr>
      </p:pic>
      <p:pic>
        <p:nvPicPr>
          <p:cNvPr id="72" name="Picture 71" descr="A group of yellow drops on a black background&#10;&#10;Description automatically generated">
            <a:extLst>
              <a:ext uri="{FF2B5EF4-FFF2-40B4-BE49-F238E27FC236}">
                <a16:creationId xmlns:a16="http://schemas.microsoft.com/office/drawing/2014/main" id="{DE58D5ED-1696-AD76-BBBC-728423ED50AB}"/>
              </a:ext>
            </a:extLst>
          </p:cNvPr>
          <p:cNvPicPr>
            <a:picLocks noChangeAspect="1"/>
          </p:cNvPicPr>
          <p:nvPr/>
        </p:nvPicPr>
        <p:blipFill rotWithShape="1">
          <a:blip r:embed="rId3"/>
          <a:srcRect r="45042" b="54413"/>
          <a:stretch/>
        </p:blipFill>
        <p:spPr>
          <a:xfrm>
            <a:off x="2571548" y="2266322"/>
            <a:ext cx="140103" cy="224092"/>
          </a:xfrm>
          <a:prstGeom prst="rect">
            <a:avLst/>
          </a:prstGeom>
        </p:spPr>
      </p:pic>
      <p:sp>
        <p:nvSpPr>
          <p:cNvPr id="73" name="Freeform 44">
            <a:extLst>
              <a:ext uri="{FF2B5EF4-FFF2-40B4-BE49-F238E27FC236}">
                <a16:creationId xmlns:a16="http://schemas.microsoft.com/office/drawing/2014/main" id="{B0398CA3-76BF-0383-5BCE-7CEBA6203D44}"/>
              </a:ext>
            </a:extLst>
          </p:cNvPr>
          <p:cNvSpPr/>
          <p:nvPr/>
        </p:nvSpPr>
        <p:spPr>
          <a:xfrm>
            <a:off x="1499080" y="2881488"/>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7" name="Freeform 44">
            <a:extLst>
              <a:ext uri="{FF2B5EF4-FFF2-40B4-BE49-F238E27FC236}">
                <a16:creationId xmlns:a16="http://schemas.microsoft.com/office/drawing/2014/main" id="{4437FC7F-1856-815F-8522-A83355DE6BFD}"/>
              </a:ext>
            </a:extLst>
          </p:cNvPr>
          <p:cNvSpPr/>
          <p:nvPr/>
        </p:nvSpPr>
        <p:spPr>
          <a:xfrm>
            <a:off x="7682898" y="3004490"/>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78" name="Picture 77" descr="A yellow sun with triangles&#10;&#10;Description automatically generated">
            <a:extLst>
              <a:ext uri="{FF2B5EF4-FFF2-40B4-BE49-F238E27FC236}">
                <a16:creationId xmlns:a16="http://schemas.microsoft.com/office/drawing/2014/main" id="{86AC265A-C478-8938-4E09-2DF0A97BF975}"/>
              </a:ext>
            </a:extLst>
          </p:cNvPr>
          <p:cNvPicPr>
            <a:picLocks noChangeAspect="1"/>
          </p:cNvPicPr>
          <p:nvPr/>
        </p:nvPicPr>
        <p:blipFill>
          <a:blip r:embed="rId15"/>
          <a:stretch>
            <a:fillRect/>
          </a:stretch>
        </p:blipFill>
        <p:spPr>
          <a:xfrm>
            <a:off x="2841470" y="3243098"/>
            <a:ext cx="164618" cy="145816"/>
          </a:xfrm>
          <a:prstGeom prst="rect">
            <a:avLst/>
          </a:prstGeom>
        </p:spPr>
      </p:pic>
      <p:pic>
        <p:nvPicPr>
          <p:cNvPr id="79" name="Picture 78" descr="A yellow sun with triangles&#10;&#10;Description automatically generated">
            <a:extLst>
              <a:ext uri="{FF2B5EF4-FFF2-40B4-BE49-F238E27FC236}">
                <a16:creationId xmlns:a16="http://schemas.microsoft.com/office/drawing/2014/main" id="{59DB2308-43DB-F788-1288-BD7221EE5A12}"/>
              </a:ext>
            </a:extLst>
          </p:cNvPr>
          <p:cNvPicPr>
            <a:picLocks noChangeAspect="1"/>
          </p:cNvPicPr>
          <p:nvPr/>
        </p:nvPicPr>
        <p:blipFill>
          <a:blip r:embed="rId15"/>
          <a:stretch>
            <a:fillRect/>
          </a:stretch>
        </p:blipFill>
        <p:spPr>
          <a:xfrm>
            <a:off x="2841470" y="3744870"/>
            <a:ext cx="164618" cy="145816"/>
          </a:xfrm>
          <a:prstGeom prst="rect">
            <a:avLst/>
          </a:prstGeom>
        </p:spPr>
      </p:pic>
      <p:pic>
        <p:nvPicPr>
          <p:cNvPr id="80" name="Picture 79" descr="A yellow sun with triangles&#10;&#10;Description automatically generated">
            <a:extLst>
              <a:ext uri="{FF2B5EF4-FFF2-40B4-BE49-F238E27FC236}">
                <a16:creationId xmlns:a16="http://schemas.microsoft.com/office/drawing/2014/main" id="{8FBCD12A-6CC9-CDDA-804B-898532211FC8}"/>
              </a:ext>
            </a:extLst>
          </p:cNvPr>
          <p:cNvPicPr>
            <a:picLocks noChangeAspect="1"/>
          </p:cNvPicPr>
          <p:nvPr/>
        </p:nvPicPr>
        <p:blipFill>
          <a:blip r:embed="rId15"/>
          <a:stretch>
            <a:fillRect/>
          </a:stretch>
        </p:blipFill>
        <p:spPr>
          <a:xfrm>
            <a:off x="2835314" y="3882836"/>
            <a:ext cx="164618" cy="145816"/>
          </a:xfrm>
          <a:prstGeom prst="rect">
            <a:avLst/>
          </a:prstGeom>
        </p:spPr>
      </p:pic>
      <p:pic>
        <p:nvPicPr>
          <p:cNvPr id="81" name="Picture 80" descr="A yellow sun with triangles&#10;&#10;Description automatically generated">
            <a:extLst>
              <a:ext uri="{FF2B5EF4-FFF2-40B4-BE49-F238E27FC236}">
                <a16:creationId xmlns:a16="http://schemas.microsoft.com/office/drawing/2014/main" id="{F46F5A85-BC85-AFF9-DCEC-1B9051300820}"/>
              </a:ext>
            </a:extLst>
          </p:cNvPr>
          <p:cNvPicPr>
            <a:picLocks noChangeAspect="1"/>
          </p:cNvPicPr>
          <p:nvPr/>
        </p:nvPicPr>
        <p:blipFill>
          <a:blip r:embed="rId15"/>
          <a:stretch>
            <a:fillRect/>
          </a:stretch>
        </p:blipFill>
        <p:spPr>
          <a:xfrm>
            <a:off x="2835314" y="4009722"/>
            <a:ext cx="164618" cy="145816"/>
          </a:xfrm>
          <a:prstGeom prst="rect">
            <a:avLst/>
          </a:prstGeom>
        </p:spPr>
      </p:pic>
      <p:pic>
        <p:nvPicPr>
          <p:cNvPr id="82" name="Picture 81" descr="A yellow sun with triangles&#10;&#10;Description automatically generated">
            <a:extLst>
              <a:ext uri="{FF2B5EF4-FFF2-40B4-BE49-F238E27FC236}">
                <a16:creationId xmlns:a16="http://schemas.microsoft.com/office/drawing/2014/main" id="{0886C152-0CA3-DB36-9437-74CC60E1F095}"/>
              </a:ext>
            </a:extLst>
          </p:cNvPr>
          <p:cNvPicPr>
            <a:picLocks noChangeAspect="1"/>
          </p:cNvPicPr>
          <p:nvPr/>
        </p:nvPicPr>
        <p:blipFill>
          <a:blip r:embed="rId15"/>
          <a:stretch>
            <a:fillRect/>
          </a:stretch>
        </p:blipFill>
        <p:spPr>
          <a:xfrm>
            <a:off x="2835314" y="4136608"/>
            <a:ext cx="164618" cy="145816"/>
          </a:xfrm>
          <a:prstGeom prst="rect">
            <a:avLst/>
          </a:prstGeom>
        </p:spPr>
      </p:pic>
      <p:pic>
        <p:nvPicPr>
          <p:cNvPr id="83" name="Picture 82" descr="A yellow sun with triangles&#10;&#10;Description automatically generated">
            <a:extLst>
              <a:ext uri="{FF2B5EF4-FFF2-40B4-BE49-F238E27FC236}">
                <a16:creationId xmlns:a16="http://schemas.microsoft.com/office/drawing/2014/main" id="{20D6D172-16B3-ABB6-BB03-6ECD6AC2F394}"/>
              </a:ext>
            </a:extLst>
          </p:cNvPr>
          <p:cNvPicPr>
            <a:picLocks noChangeAspect="1"/>
          </p:cNvPicPr>
          <p:nvPr/>
        </p:nvPicPr>
        <p:blipFill>
          <a:blip r:embed="rId15"/>
          <a:stretch>
            <a:fillRect/>
          </a:stretch>
        </p:blipFill>
        <p:spPr>
          <a:xfrm>
            <a:off x="2835314" y="4284188"/>
            <a:ext cx="164618" cy="145816"/>
          </a:xfrm>
          <a:prstGeom prst="rect">
            <a:avLst/>
          </a:prstGeom>
        </p:spPr>
      </p:pic>
      <p:pic>
        <p:nvPicPr>
          <p:cNvPr id="84" name="Picture 83" descr="A yellow sun with triangles&#10;&#10;Description automatically generated">
            <a:extLst>
              <a:ext uri="{FF2B5EF4-FFF2-40B4-BE49-F238E27FC236}">
                <a16:creationId xmlns:a16="http://schemas.microsoft.com/office/drawing/2014/main" id="{F313B719-70AA-9D6E-53B4-1F7C7217C858}"/>
              </a:ext>
            </a:extLst>
          </p:cNvPr>
          <p:cNvPicPr>
            <a:picLocks noChangeAspect="1"/>
          </p:cNvPicPr>
          <p:nvPr/>
        </p:nvPicPr>
        <p:blipFill>
          <a:blip r:embed="rId15"/>
          <a:stretch>
            <a:fillRect/>
          </a:stretch>
        </p:blipFill>
        <p:spPr>
          <a:xfrm>
            <a:off x="2835314" y="4414889"/>
            <a:ext cx="164618" cy="145816"/>
          </a:xfrm>
          <a:prstGeom prst="rect">
            <a:avLst/>
          </a:prstGeom>
        </p:spPr>
      </p:pic>
      <p:pic>
        <p:nvPicPr>
          <p:cNvPr id="85" name="Picture 84" descr="A yellow sun with triangles&#10;&#10;Description automatically generated">
            <a:extLst>
              <a:ext uri="{FF2B5EF4-FFF2-40B4-BE49-F238E27FC236}">
                <a16:creationId xmlns:a16="http://schemas.microsoft.com/office/drawing/2014/main" id="{09EEFF1E-417A-BC53-144A-152D3DB06456}"/>
              </a:ext>
            </a:extLst>
          </p:cNvPr>
          <p:cNvPicPr>
            <a:picLocks noChangeAspect="1"/>
          </p:cNvPicPr>
          <p:nvPr/>
        </p:nvPicPr>
        <p:blipFill>
          <a:blip r:embed="rId15"/>
          <a:stretch>
            <a:fillRect/>
          </a:stretch>
        </p:blipFill>
        <p:spPr>
          <a:xfrm>
            <a:off x="4359828" y="3236045"/>
            <a:ext cx="164618" cy="145816"/>
          </a:xfrm>
          <a:prstGeom prst="rect">
            <a:avLst/>
          </a:prstGeom>
        </p:spPr>
      </p:pic>
      <p:pic>
        <p:nvPicPr>
          <p:cNvPr id="86" name="Picture 85" descr="A yellow sun with triangles&#10;&#10;Description automatically generated">
            <a:extLst>
              <a:ext uri="{FF2B5EF4-FFF2-40B4-BE49-F238E27FC236}">
                <a16:creationId xmlns:a16="http://schemas.microsoft.com/office/drawing/2014/main" id="{A677ECD1-E397-DBD8-0372-993A769E7662}"/>
              </a:ext>
            </a:extLst>
          </p:cNvPr>
          <p:cNvPicPr>
            <a:picLocks noChangeAspect="1"/>
          </p:cNvPicPr>
          <p:nvPr/>
        </p:nvPicPr>
        <p:blipFill>
          <a:blip r:embed="rId15"/>
          <a:stretch>
            <a:fillRect/>
          </a:stretch>
        </p:blipFill>
        <p:spPr>
          <a:xfrm>
            <a:off x="4359828" y="3756161"/>
            <a:ext cx="164618" cy="145816"/>
          </a:xfrm>
          <a:prstGeom prst="rect">
            <a:avLst/>
          </a:prstGeom>
        </p:spPr>
      </p:pic>
      <p:pic>
        <p:nvPicPr>
          <p:cNvPr id="87" name="Picture 86" descr="A yellow sun with triangles&#10;&#10;Description automatically generated">
            <a:extLst>
              <a:ext uri="{FF2B5EF4-FFF2-40B4-BE49-F238E27FC236}">
                <a16:creationId xmlns:a16="http://schemas.microsoft.com/office/drawing/2014/main" id="{1273D65F-EE6E-7EA9-700B-5C955024DDB7}"/>
              </a:ext>
            </a:extLst>
          </p:cNvPr>
          <p:cNvPicPr>
            <a:picLocks noChangeAspect="1"/>
          </p:cNvPicPr>
          <p:nvPr/>
        </p:nvPicPr>
        <p:blipFill>
          <a:blip r:embed="rId15"/>
          <a:stretch>
            <a:fillRect/>
          </a:stretch>
        </p:blipFill>
        <p:spPr>
          <a:xfrm>
            <a:off x="4359828" y="3997146"/>
            <a:ext cx="164618" cy="145816"/>
          </a:xfrm>
          <a:prstGeom prst="rect">
            <a:avLst/>
          </a:prstGeom>
        </p:spPr>
      </p:pic>
      <p:pic>
        <p:nvPicPr>
          <p:cNvPr id="88" name="Picture 87" descr="A yellow sun with triangles&#10;&#10;Description automatically generated">
            <a:extLst>
              <a:ext uri="{FF2B5EF4-FFF2-40B4-BE49-F238E27FC236}">
                <a16:creationId xmlns:a16="http://schemas.microsoft.com/office/drawing/2014/main" id="{6A2C5D25-FF17-6D1F-90BE-661C91A598D0}"/>
              </a:ext>
            </a:extLst>
          </p:cNvPr>
          <p:cNvPicPr>
            <a:picLocks noChangeAspect="1"/>
          </p:cNvPicPr>
          <p:nvPr/>
        </p:nvPicPr>
        <p:blipFill>
          <a:blip r:embed="rId15"/>
          <a:stretch>
            <a:fillRect/>
          </a:stretch>
        </p:blipFill>
        <p:spPr>
          <a:xfrm>
            <a:off x="4360272" y="4145011"/>
            <a:ext cx="164618" cy="145816"/>
          </a:xfrm>
          <a:prstGeom prst="rect">
            <a:avLst/>
          </a:prstGeom>
        </p:spPr>
      </p:pic>
      <p:pic>
        <p:nvPicPr>
          <p:cNvPr id="89" name="Picture 88" descr="A yellow sun with triangles&#10;&#10;Description automatically generated">
            <a:extLst>
              <a:ext uri="{FF2B5EF4-FFF2-40B4-BE49-F238E27FC236}">
                <a16:creationId xmlns:a16="http://schemas.microsoft.com/office/drawing/2014/main" id="{169F0F85-CB8F-EE79-1932-00987977BAE1}"/>
              </a:ext>
            </a:extLst>
          </p:cNvPr>
          <p:cNvPicPr>
            <a:picLocks noChangeAspect="1"/>
          </p:cNvPicPr>
          <p:nvPr/>
        </p:nvPicPr>
        <p:blipFill>
          <a:blip r:embed="rId15"/>
          <a:stretch>
            <a:fillRect/>
          </a:stretch>
        </p:blipFill>
        <p:spPr>
          <a:xfrm>
            <a:off x="4363243" y="4288129"/>
            <a:ext cx="164618" cy="145816"/>
          </a:xfrm>
          <a:prstGeom prst="rect">
            <a:avLst/>
          </a:prstGeom>
        </p:spPr>
      </p:pic>
      <p:pic>
        <p:nvPicPr>
          <p:cNvPr id="90" name="Picture 89" descr="A yellow sun with triangles&#10;&#10;Description automatically generated">
            <a:extLst>
              <a:ext uri="{FF2B5EF4-FFF2-40B4-BE49-F238E27FC236}">
                <a16:creationId xmlns:a16="http://schemas.microsoft.com/office/drawing/2014/main" id="{8FA2CD45-7784-DB89-7E64-D374722603F8}"/>
              </a:ext>
            </a:extLst>
          </p:cNvPr>
          <p:cNvPicPr>
            <a:picLocks noChangeAspect="1"/>
          </p:cNvPicPr>
          <p:nvPr/>
        </p:nvPicPr>
        <p:blipFill>
          <a:blip r:embed="rId15"/>
          <a:stretch>
            <a:fillRect/>
          </a:stretch>
        </p:blipFill>
        <p:spPr>
          <a:xfrm>
            <a:off x="4364908" y="4421087"/>
            <a:ext cx="164618" cy="145816"/>
          </a:xfrm>
          <a:prstGeom prst="rect">
            <a:avLst/>
          </a:prstGeom>
        </p:spPr>
      </p:pic>
      <p:pic>
        <p:nvPicPr>
          <p:cNvPr id="91" name="Picture 90" descr="A yellow sun with triangles&#10;&#10;Description automatically generated">
            <a:extLst>
              <a:ext uri="{FF2B5EF4-FFF2-40B4-BE49-F238E27FC236}">
                <a16:creationId xmlns:a16="http://schemas.microsoft.com/office/drawing/2014/main" id="{5500113A-D290-FF8D-3F28-08E2D9BC9576}"/>
              </a:ext>
            </a:extLst>
          </p:cNvPr>
          <p:cNvPicPr>
            <a:picLocks noChangeAspect="1"/>
          </p:cNvPicPr>
          <p:nvPr/>
        </p:nvPicPr>
        <p:blipFill>
          <a:blip r:embed="rId15"/>
          <a:stretch>
            <a:fillRect/>
          </a:stretch>
        </p:blipFill>
        <p:spPr>
          <a:xfrm>
            <a:off x="5903999" y="3243098"/>
            <a:ext cx="164618" cy="145816"/>
          </a:xfrm>
          <a:prstGeom prst="rect">
            <a:avLst/>
          </a:prstGeom>
        </p:spPr>
      </p:pic>
      <p:pic>
        <p:nvPicPr>
          <p:cNvPr id="92" name="Picture 91" descr="A yellow sun with triangles&#10;&#10;Description automatically generated">
            <a:extLst>
              <a:ext uri="{FF2B5EF4-FFF2-40B4-BE49-F238E27FC236}">
                <a16:creationId xmlns:a16="http://schemas.microsoft.com/office/drawing/2014/main" id="{4105CEBE-1026-B8CC-707F-43CC44FD4CED}"/>
              </a:ext>
            </a:extLst>
          </p:cNvPr>
          <p:cNvPicPr>
            <a:picLocks noChangeAspect="1"/>
          </p:cNvPicPr>
          <p:nvPr/>
        </p:nvPicPr>
        <p:blipFill>
          <a:blip r:embed="rId15"/>
          <a:stretch>
            <a:fillRect/>
          </a:stretch>
        </p:blipFill>
        <p:spPr>
          <a:xfrm>
            <a:off x="5901938" y="3728379"/>
            <a:ext cx="164618" cy="145816"/>
          </a:xfrm>
          <a:prstGeom prst="rect">
            <a:avLst/>
          </a:prstGeom>
        </p:spPr>
      </p:pic>
      <p:pic>
        <p:nvPicPr>
          <p:cNvPr id="93" name="Picture 92" descr="A yellow sun with triangles&#10;&#10;Description automatically generated">
            <a:extLst>
              <a:ext uri="{FF2B5EF4-FFF2-40B4-BE49-F238E27FC236}">
                <a16:creationId xmlns:a16="http://schemas.microsoft.com/office/drawing/2014/main" id="{D4AD1739-EDED-4C51-CAE4-E0780DB72094}"/>
              </a:ext>
            </a:extLst>
          </p:cNvPr>
          <p:cNvPicPr>
            <a:picLocks noChangeAspect="1"/>
          </p:cNvPicPr>
          <p:nvPr/>
        </p:nvPicPr>
        <p:blipFill>
          <a:blip r:embed="rId15"/>
          <a:stretch>
            <a:fillRect/>
          </a:stretch>
        </p:blipFill>
        <p:spPr>
          <a:xfrm>
            <a:off x="5901938" y="3902202"/>
            <a:ext cx="164618" cy="145816"/>
          </a:xfrm>
          <a:prstGeom prst="rect">
            <a:avLst/>
          </a:prstGeom>
        </p:spPr>
      </p:pic>
      <p:pic>
        <p:nvPicPr>
          <p:cNvPr id="94" name="Picture 93" descr="A yellow sun with triangles&#10;&#10;Description automatically generated">
            <a:extLst>
              <a:ext uri="{FF2B5EF4-FFF2-40B4-BE49-F238E27FC236}">
                <a16:creationId xmlns:a16="http://schemas.microsoft.com/office/drawing/2014/main" id="{CDC8ADD6-EA1E-E80D-A224-3071D9C05AB9}"/>
              </a:ext>
            </a:extLst>
          </p:cNvPr>
          <p:cNvPicPr>
            <a:picLocks noChangeAspect="1"/>
          </p:cNvPicPr>
          <p:nvPr/>
        </p:nvPicPr>
        <p:blipFill>
          <a:blip r:embed="rId15"/>
          <a:stretch>
            <a:fillRect/>
          </a:stretch>
        </p:blipFill>
        <p:spPr>
          <a:xfrm>
            <a:off x="5901938" y="4121945"/>
            <a:ext cx="164618" cy="145816"/>
          </a:xfrm>
          <a:prstGeom prst="rect">
            <a:avLst/>
          </a:prstGeom>
        </p:spPr>
      </p:pic>
      <p:pic>
        <p:nvPicPr>
          <p:cNvPr id="95" name="Picture 94" descr="A yellow sun with triangles&#10;&#10;Description automatically generated">
            <a:extLst>
              <a:ext uri="{FF2B5EF4-FFF2-40B4-BE49-F238E27FC236}">
                <a16:creationId xmlns:a16="http://schemas.microsoft.com/office/drawing/2014/main" id="{683369C2-6C8C-BB08-92C9-C17AA8E52279}"/>
              </a:ext>
            </a:extLst>
          </p:cNvPr>
          <p:cNvPicPr>
            <a:picLocks noChangeAspect="1"/>
          </p:cNvPicPr>
          <p:nvPr/>
        </p:nvPicPr>
        <p:blipFill>
          <a:blip r:embed="rId15"/>
          <a:stretch>
            <a:fillRect/>
          </a:stretch>
        </p:blipFill>
        <p:spPr>
          <a:xfrm>
            <a:off x="5902662" y="4274307"/>
            <a:ext cx="164618" cy="145816"/>
          </a:xfrm>
          <a:prstGeom prst="rect">
            <a:avLst/>
          </a:prstGeom>
        </p:spPr>
      </p:pic>
      <p:pic>
        <p:nvPicPr>
          <p:cNvPr id="96" name="Picture 95" descr="A yellow sun with triangles&#10;&#10;Description automatically generated">
            <a:extLst>
              <a:ext uri="{FF2B5EF4-FFF2-40B4-BE49-F238E27FC236}">
                <a16:creationId xmlns:a16="http://schemas.microsoft.com/office/drawing/2014/main" id="{5180484F-B75E-C081-C790-67109B056281}"/>
              </a:ext>
            </a:extLst>
          </p:cNvPr>
          <p:cNvPicPr>
            <a:picLocks noChangeAspect="1"/>
          </p:cNvPicPr>
          <p:nvPr/>
        </p:nvPicPr>
        <p:blipFill>
          <a:blip r:embed="rId15"/>
          <a:stretch>
            <a:fillRect/>
          </a:stretch>
        </p:blipFill>
        <p:spPr>
          <a:xfrm>
            <a:off x="5904723" y="4414190"/>
            <a:ext cx="164618" cy="145816"/>
          </a:xfrm>
          <a:prstGeom prst="rect">
            <a:avLst/>
          </a:prstGeom>
        </p:spPr>
      </p:pic>
      <p:pic>
        <p:nvPicPr>
          <p:cNvPr id="97" name="Picture 96" descr="A yellow sun with triangles&#10;&#10;Description automatically generated">
            <a:extLst>
              <a:ext uri="{FF2B5EF4-FFF2-40B4-BE49-F238E27FC236}">
                <a16:creationId xmlns:a16="http://schemas.microsoft.com/office/drawing/2014/main" id="{9F2E073C-1694-2946-A0B5-2EC89D578C27}"/>
              </a:ext>
            </a:extLst>
          </p:cNvPr>
          <p:cNvPicPr>
            <a:picLocks noChangeAspect="1"/>
          </p:cNvPicPr>
          <p:nvPr/>
        </p:nvPicPr>
        <p:blipFill>
          <a:blip r:embed="rId15"/>
          <a:stretch>
            <a:fillRect/>
          </a:stretch>
        </p:blipFill>
        <p:spPr>
          <a:xfrm>
            <a:off x="7422357" y="3268498"/>
            <a:ext cx="164618" cy="145816"/>
          </a:xfrm>
          <a:prstGeom prst="rect">
            <a:avLst/>
          </a:prstGeom>
        </p:spPr>
      </p:pic>
      <p:pic>
        <p:nvPicPr>
          <p:cNvPr id="98" name="Picture 97" descr="A yellow sun with triangles&#10;&#10;Description automatically generated">
            <a:extLst>
              <a:ext uri="{FF2B5EF4-FFF2-40B4-BE49-F238E27FC236}">
                <a16:creationId xmlns:a16="http://schemas.microsoft.com/office/drawing/2014/main" id="{F72435E5-71F4-F28D-68D2-407321C2A20E}"/>
              </a:ext>
            </a:extLst>
          </p:cNvPr>
          <p:cNvPicPr>
            <a:picLocks noChangeAspect="1"/>
          </p:cNvPicPr>
          <p:nvPr/>
        </p:nvPicPr>
        <p:blipFill>
          <a:blip r:embed="rId15"/>
          <a:stretch>
            <a:fillRect/>
          </a:stretch>
        </p:blipFill>
        <p:spPr>
          <a:xfrm>
            <a:off x="7425729" y="3756161"/>
            <a:ext cx="164618" cy="145816"/>
          </a:xfrm>
          <a:prstGeom prst="rect">
            <a:avLst/>
          </a:prstGeom>
        </p:spPr>
      </p:pic>
      <p:pic>
        <p:nvPicPr>
          <p:cNvPr id="99" name="Picture 98" descr="A yellow sun with triangles&#10;&#10;Description automatically generated">
            <a:extLst>
              <a:ext uri="{FF2B5EF4-FFF2-40B4-BE49-F238E27FC236}">
                <a16:creationId xmlns:a16="http://schemas.microsoft.com/office/drawing/2014/main" id="{B073A4DE-FF32-0191-37A3-1FAB854FCE79}"/>
              </a:ext>
            </a:extLst>
          </p:cNvPr>
          <p:cNvPicPr>
            <a:picLocks noChangeAspect="1"/>
          </p:cNvPicPr>
          <p:nvPr/>
        </p:nvPicPr>
        <p:blipFill>
          <a:blip r:embed="rId15"/>
          <a:stretch>
            <a:fillRect/>
          </a:stretch>
        </p:blipFill>
        <p:spPr>
          <a:xfrm>
            <a:off x="7427667" y="4009722"/>
            <a:ext cx="164618" cy="145816"/>
          </a:xfrm>
          <a:prstGeom prst="rect">
            <a:avLst/>
          </a:prstGeom>
        </p:spPr>
      </p:pic>
      <p:pic>
        <p:nvPicPr>
          <p:cNvPr id="100" name="Picture 99" descr="A yellow sun with triangles&#10;&#10;Description automatically generated">
            <a:extLst>
              <a:ext uri="{FF2B5EF4-FFF2-40B4-BE49-F238E27FC236}">
                <a16:creationId xmlns:a16="http://schemas.microsoft.com/office/drawing/2014/main" id="{108B585E-EEB2-FCC3-F71F-4B0BA6FE41A2}"/>
              </a:ext>
            </a:extLst>
          </p:cNvPr>
          <p:cNvPicPr>
            <a:picLocks noChangeAspect="1"/>
          </p:cNvPicPr>
          <p:nvPr/>
        </p:nvPicPr>
        <p:blipFill>
          <a:blip r:embed="rId15"/>
          <a:stretch>
            <a:fillRect/>
          </a:stretch>
        </p:blipFill>
        <p:spPr>
          <a:xfrm>
            <a:off x="7427667" y="4145011"/>
            <a:ext cx="164618" cy="145816"/>
          </a:xfrm>
          <a:prstGeom prst="rect">
            <a:avLst/>
          </a:prstGeom>
        </p:spPr>
      </p:pic>
      <p:pic>
        <p:nvPicPr>
          <p:cNvPr id="101" name="Picture 100" descr="A yellow sun with triangles&#10;&#10;Description automatically generated">
            <a:extLst>
              <a:ext uri="{FF2B5EF4-FFF2-40B4-BE49-F238E27FC236}">
                <a16:creationId xmlns:a16="http://schemas.microsoft.com/office/drawing/2014/main" id="{EF3F7616-CF10-079E-701C-D901F943840A}"/>
              </a:ext>
            </a:extLst>
          </p:cNvPr>
          <p:cNvPicPr>
            <a:picLocks noChangeAspect="1"/>
          </p:cNvPicPr>
          <p:nvPr/>
        </p:nvPicPr>
        <p:blipFill>
          <a:blip r:embed="rId15"/>
          <a:stretch>
            <a:fillRect/>
          </a:stretch>
        </p:blipFill>
        <p:spPr>
          <a:xfrm>
            <a:off x="7434582" y="4279060"/>
            <a:ext cx="164618" cy="145816"/>
          </a:xfrm>
          <a:prstGeom prst="rect">
            <a:avLst/>
          </a:prstGeom>
        </p:spPr>
      </p:pic>
      <p:pic>
        <p:nvPicPr>
          <p:cNvPr id="103" name="Picture 102" descr="A yellow sun with triangles&#10;&#10;Description automatically generated">
            <a:extLst>
              <a:ext uri="{FF2B5EF4-FFF2-40B4-BE49-F238E27FC236}">
                <a16:creationId xmlns:a16="http://schemas.microsoft.com/office/drawing/2014/main" id="{7A237B96-CE03-FA2C-BAA8-91A205567A03}"/>
              </a:ext>
            </a:extLst>
          </p:cNvPr>
          <p:cNvPicPr>
            <a:picLocks noChangeAspect="1"/>
          </p:cNvPicPr>
          <p:nvPr/>
        </p:nvPicPr>
        <p:blipFill>
          <a:blip r:embed="rId15"/>
          <a:stretch>
            <a:fillRect/>
          </a:stretch>
        </p:blipFill>
        <p:spPr>
          <a:xfrm>
            <a:off x="7438497" y="4411898"/>
            <a:ext cx="164618" cy="145816"/>
          </a:xfrm>
          <a:prstGeom prst="rect">
            <a:avLst/>
          </a:prstGeom>
        </p:spPr>
      </p:pic>
      <p:pic>
        <p:nvPicPr>
          <p:cNvPr id="104" name="Picture 103" descr="A yellow sun with triangles&#10;&#10;Description automatically generated">
            <a:extLst>
              <a:ext uri="{FF2B5EF4-FFF2-40B4-BE49-F238E27FC236}">
                <a16:creationId xmlns:a16="http://schemas.microsoft.com/office/drawing/2014/main" id="{06BA6F47-C3D4-2547-D5F7-D7969FB0351A}"/>
              </a:ext>
            </a:extLst>
          </p:cNvPr>
          <p:cNvPicPr>
            <a:picLocks noChangeAspect="1"/>
          </p:cNvPicPr>
          <p:nvPr/>
        </p:nvPicPr>
        <p:blipFill>
          <a:blip r:embed="rId15"/>
          <a:stretch>
            <a:fillRect/>
          </a:stretch>
        </p:blipFill>
        <p:spPr>
          <a:xfrm>
            <a:off x="8993875" y="3268498"/>
            <a:ext cx="164618" cy="145816"/>
          </a:xfrm>
          <a:prstGeom prst="rect">
            <a:avLst/>
          </a:prstGeom>
        </p:spPr>
      </p:pic>
      <p:pic>
        <p:nvPicPr>
          <p:cNvPr id="105" name="Picture 104" descr="A yellow sun with triangles&#10;&#10;Description automatically generated">
            <a:extLst>
              <a:ext uri="{FF2B5EF4-FFF2-40B4-BE49-F238E27FC236}">
                <a16:creationId xmlns:a16="http://schemas.microsoft.com/office/drawing/2014/main" id="{52301D72-D189-B06C-730C-44212A388CEF}"/>
              </a:ext>
            </a:extLst>
          </p:cNvPr>
          <p:cNvPicPr>
            <a:picLocks noChangeAspect="1"/>
          </p:cNvPicPr>
          <p:nvPr/>
        </p:nvPicPr>
        <p:blipFill>
          <a:blip r:embed="rId15"/>
          <a:stretch>
            <a:fillRect/>
          </a:stretch>
        </p:blipFill>
        <p:spPr>
          <a:xfrm>
            <a:off x="8993875" y="3730312"/>
            <a:ext cx="164618" cy="145816"/>
          </a:xfrm>
          <a:prstGeom prst="rect">
            <a:avLst/>
          </a:prstGeom>
        </p:spPr>
      </p:pic>
      <p:pic>
        <p:nvPicPr>
          <p:cNvPr id="106" name="Picture 105" descr="A yellow sun with triangles&#10;&#10;Description automatically generated">
            <a:extLst>
              <a:ext uri="{FF2B5EF4-FFF2-40B4-BE49-F238E27FC236}">
                <a16:creationId xmlns:a16="http://schemas.microsoft.com/office/drawing/2014/main" id="{92788EB8-9179-86A7-DA93-7D9FE954EFF9}"/>
              </a:ext>
            </a:extLst>
          </p:cNvPr>
          <p:cNvPicPr>
            <a:picLocks noChangeAspect="1"/>
          </p:cNvPicPr>
          <p:nvPr/>
        </p:nvPicPr>
        <p:blipFill>
          <a:blip r:embed="rId15"/>
          <a:stretch>
            <a:fillRect/>
          </a:stretch>
        </p:blipFill>
        <p:spPr>
          <a:xfrm>
            <a:off x="8993875" y="3862777"/>
            <a:ext cx="164618" cy="145816"/>
          </a:xfrm>
          <a:prstGeom prst="rect">
            <a:avLst/>
          </a:prstGeom>
        </p:spPr>
      </p:pic>
      <p:pic>
        <p:nvPicPr>
          <p:cNvPr id="107" name="Picture 106" descr="A yellow sun with triangles&#10;&#10;Description automatically generated">
            <a:extLst>
              <a:ext uri="{FF2B5EF4-FFF2-40B4-BE49-F238E27FC236}">
                <a16:creationId xmlns:a16="http://schemas.microsoft.com/office/drawing/2014/main" id="{11946A3F-84F1-31A3-A8BF-672E91CDE3D6}"/>
              </a:ext>
            </a:extLst>
          </p:cNvPr>
          <p:cNvPicPr>
            <a:picLocks noChangeAspect="1"/>
          </p:cNvPicPr>
          <p:nvPr/>
        </p:nvPicPr>
        <p:blipFill>
          <a:blip r:embed="rId15"/>
          <a:stretch>
            <a:fillRect/>
          </a:stretch>
        </p:blipFill>
        <p:spPr>
          <a:xfrm>
            <a:off x="9017414" y="4007100"/>
            <a:ext cx="164618" cy="145816"/>
          </a:xfrm>
          <a:prstGeom prst="rect">
            <a:avLst/>
          </a:prstGeom>
        </p:spPr>
      </p:pic>
      <p:pic>
        <p:nvPicPr>
          <p:cNvPr id="108" name="Picture 107" descr="A yellow sun with triangles&#10;&#10;Description automatically generated">
            <a:extLst>
              <a:ext uri="{FF2B5EF4-FFF2-40B4-BE49-F238E27FC236}">
                <a16:creationId xmlns:a16="http://schemas.microsoft.com/office/drawing/2014/main" id="{48EDCA0C-75E7-21BA-88CC-8E870D9F50C7}"/>
              </a:ext>
            </a:extLst>
          </p:cNvPr>
          <p:cNvPicPr>
            <a:picLocks noChangeAspect="1"/>
          </p:cNvPicPr>
          <p:nvPr/>
        </p:nvPicPr>
        <p:blipFill>
          <a:blip r:embed="rId15"/>
          <a:stretch>
            <a:fillRect/>
          </a:stretch>
        </p:blipFill>
        <p:spPr>
          <a:xfrm>
            <a:off x="8991661" y="4166729"/>
            <a:ext cx="164618" cy="145816"/>
          </a:xfrm>
          <a:prstGeom prst="rect">
            <a:avLst/>
          </a:prstGeom>
        </p:spPr>
      </p:pic>
      <p:pic>
        <p:nvPicPr>
          <p:cNvPr id="109" name="Picture 108" descr="A yellow sun with triangles&#10;&#10;Description automatically generated">
            <a:extLst>
              <a:ext uri="{FF2B5EF4-FFF2-40B4-BE49-F238E27FC236}">
                <a16:creationId xmlns:a16="http://schemas.microsoft.com/office/drawing/2014/main" id="{6D6F7421-CA3D-CB3F-0D06-5F4D76EE7BC4}"/>
              </a:ext>
            </a:extLst>
          </p:cNvPr>
          <p:cNvPicPr>
            <a:picLocks noChangeAspect="1"/>
          </p:cNvPicPr>
          <p:nvPr/>
        </p:nvPicPr>
        <p:blipFill>
          <a:blip r:embed="rId15"/>
          <a:stretch>
            <a:fillRect/>
          </a:stretch>
        </p:blipFill>
        <p:spPr>
          <a:xfrm>
            <a:off x="8986264" y="4297319"/>
            <a:ext cx="164618" cy="145816"/>
          </a:xfrm>
          <a:prstGeom prst="rect">
            <a:avLst/>
          </a:prstGeom>
        </p:spPr>
      </p:pic>
      <p:sp>
        <p:nvSpPr>
          <p:cNvPr id="110" name="Freeform 44">
            <a:extLst>
              <a:ext uri="{FF2B5EF4-FFF2-40B4-BE49-F238E27FC236}">
                <a16:creationId xmlns:a16="http://schemas.microsoft.com/office/drawing/2014/main" id="{4B0F16C5-99B1-9E70-74BD-96E25EE9BFC0}"/>
              </a:ext>
            </a:extLst>
          </p:cNvPr>
          <p:cNvSpPr/>
          <p:nvPr/>
        </p:nvSpPr>
        <p:spPr>
          <a:xfrm>
            <a:off x="8865415" y="5070350"/>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111" name="Picture 110" descr="A yellow sun with triangles&#10;&#10;Description automatically generated">
            <a:extLst>
              <a:ext uri="{FF2B5EF4-FFF2-40B4-BE49-F238E27FC236}">
                <a16:creationId xmlns:a16="http://schemas.microsoft.com/office/drawing/2014/main" id="{F343245D-AADF-B183-4F24-979E57584F53}"/>
              </a:ext>
            </a:extLst>
          </p:cNvPr>
          <p:cNvPicPr>
            <a:picLocks noChangeAspect="1"/>
          </p:cNvPicPr>
          <p:nvPr/>
        </p:nvPicPr>
        <p:blipFill>
          <a:blip r:embed="rId15"/>
          <a:stretch>
            <a:fillRect/>
          </a:stretch>
        </p:blipFill>
        <p:spPr>
          <a:xfrm>
            <a:off x="5857664" y="5106508"/>
            <a:ext cx="164618" cy="145816"/>
          </a:xfrm>
          <a:prstGeom prst="rect">
            <a:avLst/>
          </a:prstGeom>
        </p:spPr>
      </p:pic>
      <p:sp>
        <p:nvSpPr>
          <p:cNvPr id="112" name="Freeform 44">
            <a:extLst>
              <a:ext uri="{FF2B5EF4-FFF2-40B4-BE49-F238E27FC236}">
                <a16:creationId xmlns:a16="http://schemas.microsoft.com/office/drawing/2014/main" id="{F4741AA5-0CBB-100B-8D93-B3921DF31B7E}"/>
              </a:ext>
            </a:extLst>
          </p:cNvPr>
          <p:cNvSpPr/>
          <p:nvPr/>
        </p:nvSpPr>
        <p:spPr>
          <a:xfrm>
            <a:off x="6154546" y="4962824"/>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113" name="Picture 112" descr="A yellow sun with triangles&#10;&#10;Description automatically generated">
            <a:extLst>
              <a:ext uri="{FF2B5EF4-FFF2-40B4-BE49-F238E27FC236}">
                <a16:creationId xmlns:a16="http://schemas.microsoft.com/office/drawing/2014/main" id="{6722523A-BF85-2FCB-9E29-91EC3F440562}"/>
              </a:ext>
            </a:extLst>
          </p:cNvPr>
          <p:cNvPicPr>
            <a:picLocks noChangeAspect="1"/>
          </p:cNvPicPr>
          <p:nvPr/>
        </p:nvPicPr>
        <p:blipFill>
          <a:blip r:embed="rId15"/>
          <a:stretch>
            <a:fillRect/>
          </a:stretch>
        </p:blipFill>
        <p:spPr>
          <a:xfrm flipH="1">
            <a:off x="2690035" y="5099905"/>
            <a:ext cx="197732" cy="175148"/>
          </a:xfrm>
          <a:prstGeom prst="rect">
            <a:avLst/>
          </a:prstGeom>
        </p:spPr>
      </p:pic>
      <p:sp>
        <p:nvSpPr>
          <p:cNvPr id="28" name="Freeform 23">
            <a:extLst>
              <a:ext uri="{FF2B5EF4-FFF2-40B4-BE49-F238E27FC236}">
                <a16:creationId xmlns:a16="http://schemas.microsoft.com/office/drawing/2014/main" id="{C48EA4DA-4B2E-7174-4473-2F6FF160DBEF}"/>
              </a:ext>
            </a:extLst>
          </p:cNvPr>
          <p:cNvSpPr/>
          <p:nvPr/>
        </p:nvSpPr>
        <p:spPr>
          <a:xfrm flipH="1">
            <a:off x="7435741" y="4883739"/>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277880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313BC-CE28-C7C1-AD4B-2906315CE67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7FC8A2F-95E1-D751-DD65-4448F71E5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 y="-2478"/>
            <a:ext cx="9899083" cy="6998996"/>
          </a:xfrm>
          <a:prstGeom prst="rect">
            <a:avLst/>
          </a:prstGeom>
        </p:spPr>
      </p:pic>
      <p:sp>
        <p:nvSpPr>
          <p:cNvPr id="50" name="TextBox 42">
            <a:extLst>
              <a:ext uri="{FF2B5EF4-FFF2-40B4-BE49-F238E27FC236}">
                <a16:creationId xmlns:a16="http://schemas.microsoft.com/office/drawing/2014/main" id="{00EA283C-6174-394B-6C57-1C6D990608D9}"/>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graphicFrame>
        <p:nvGraphicFramePr>
          <p:cNvPr id="56" name="Table 107">
            <a:extLst>
              <a:ext uri="{FF2B5EF4-FFF2-40B4-BE49-F238E27FC236}">
                <a16:creationId xmlns:a16="http://schemas.microsoft.com/office/drawing/2014/main" id="{F8E7FCE9-05C9-E060-3452-A34DD16A778C}"/>
              </a:ext>
            </a:extLst>
          </p:cNvPr>
          <p:cNvGraphicFramePr>
            <a:graphicFrameLocks noGrp="1"/>
          </p:cNvGraphicFramePr>
          <p:nvPr>
            <p:extLst>
              <p:ext uri="{D42A27DB-BD31-4B8C-83A1-F6EECF244321}">
                <p14:modId xmlns:p14="http://schemas.microsoft.com/office/powerpoint/2010/main" val="2323998504"/>
              </p:ext>
            </p:extLst>
          </p:nvPr>
        </p:nvGraphicFramePr>
        <p:xfrm>
          <a:off x="1493065" y="997331"/>
          <a:ext cx="7700341" cy="4797575"/>
        </p:xfrm>
        <a:graphic>
          <a:graphicData uri="http://schemas.openxmlformats.org/drawingml/2006/table">
            <a:tbl>
              <a:tblPr firstRow="1" bandRow="1">
                <a:tableStyleId>{5C22544A-7EE6-4342-B048-85BDC9FD1C3A}</a:tableStyleId>
              </a:tblPr>
              <a:tblGrid>
                <a:gridCol w="1519493">
                  <a:extLst>
                    <a:ext uri="{9D8B030D-6E8A-4147-A177-3AD203B41FA5}">
                      <a16:colId xmlns:a16="http://schemas.microsoft.com/office/drawing/2014/main" val="141170056"/>
                    </a:ext>
                  </a:extLst>
                </a:gridCol>
                <a:gridCol w="1577617">
                  <a:extLst>
                    <a:ext uri="{9D8B030D-6E8A-4147-A177-3AD203B41FA5}">
                      <a16:colId xmlns:a16="http://schemas.microsoft.com/office/drawing/2014/main" val="184896271"/>
                    </a:ext>
                  </a:extLst>
                </a:gridCol>
                <a:gridCol w="1434898">
                  <a:extLst>
                    <a:ext uri="{9D8B030D-6E8A-4147-A177-3AD203B41FA5}">
                      <a16:colId xmlns:a16="http://schemas.microsoft.com/office/drawing/2014/main" val="3716586628"/>
                    </a:ext>
                  </a:extLst>
                </a:gridCol>
                <a:gridCol w="1656393">
                  <a:extLst>
                    <a:ext uri="{9D8B030D-6E8A-4147-A177-3AD203B41FA5}">
                      <a16:colId xmlns:a16="http://schemas.microsoft.com/office/drawing/2014/main" val="3229335858"/>
                    </a:ext>
                  </a:extLst>
                </a:gridCol>
                <a:gridCol w="1511940">
                  <a:extLst>
                    <a:ext uri="{9D8B030D-6E8A-4147-A177-3AD203B41FA5}">
                      <a16:colId xmlns:a16="http://schemas.microsoft.com/office/drawing/2014/main" val="2848023262"/>
                    </a:ext>
                  </a:extLst>
                </a:gridCol>
              </a:tblGrid>
              <a:tr h="7828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Spaghetti &amp; Planet Friendly Balls with Tomato and Herb Bread (VE)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 Classic Cheese &amp; Tomato Pizza with  Summer Mixed Salad </a:t>
                      </a:r>
                      <a:r>
                        <a:rPr kumimoji="0" lang="en-GB" sz="900" b="0" i="0" u="none" strike="noStrike" kern="1200" cap="none" spc="0" normalizeH="0" baseline="0" noProof="0" dirty="0">
                          <a:ln>
                            <a:noFill/>
                          </a:ln>
                          <a:solidFill>
                            <a:prstClr val="black"/>
                          </a:solidFill>
                          <a:effectLst/>
                          <a:uLnTx/>
                          <a:uFillTx/>
                          <a:latin typeface="Century Gothic"/>
                          <a:ea typeface="+mn-ea"/>
                          <a:cs typeface="+mn-cs"/>
                        </a:rPr>
                        <a:t>(V)</a:t>
                      </a:r>
                      <a:endParaRPr lang="en-GB" sz="900" b="0" i="0" u="none" strike="noStrike" noProof="0" dirty="0">
                        <a:solidFill>
                          <a:schemeClr val="tx1"/>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Lentil Wellington, Roast Potatoes &amp; Gravy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noProof="0" dirty="0">
                          <a:solidFill>
                            <a:schemeClr val="tx1"/>
                          </a:solidFill>
                          <a:latin typeface="Century Gothic"/>
                        </a:rPr>
                        <a:t>Lentil and Basil Whirl with Herby Rice, Tzatziki &amp; Salad (V)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Saucy Tomato Pasta (VE)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886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i="0" u="none" strike="noStrike" noProof="0" dirty="0">
                        <a:solidFill>
                          <a:schemeClr val="tx1"/>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Summer Butterbean Vegetable Risotto (VE)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Beef Chilli with Rice &amp; Sweetcorn &amp; Cucumber Salsa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Chicken Sausage, Roast Potatoes &amp; Gravy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a:rPr>
                        <a:t>Greek Chicken Pitta with Herby Rice</a:t>
                      </a:r>
                      <a:r>
                        <a:rPr lang="en-US" sz="900" b="0" i="0" u="none" strike="noStrike" noProof="0" dirty="0">
                          <a:solidFill>
                            <a:schemeClr val="tx1"/>
                          </a:solidFill>
                          <a:latin typeface="Century Gothic"/>
                        </a:rPr>
                        <a:t>, Tzatziki &amp; Salad</a:t>
                      </a:r>
                      <a:endParaRPr lang="en-GB" sz="900" b="0" dirty="0">
                        <a:solidFill>
                          <a:schemeClr val="tx1"/>
                        </a:solidFill>
                        <a:latin typeface="Century Gothic"/>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Battered Fish with Chips &amp; Tomato Sauce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314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(VE) with Five Bean Chilli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Cheese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Tuna and Sweetcorn Mayonnaise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Loaded Jackets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Baked Beans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785105"/>
                  </a:ext>
                </a:extLst>
              </a:tr>
              <a:tr h="506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Carrots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Spring Greens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Sweetcorn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Broccoli (VE)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Roast Vegetables(VE)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Peas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Green Beans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Cauliflower (VE)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Peas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Coleslaw(VE)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1197362">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Mixed Bean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 Pasta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Cucumber Slices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Beetroot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Grated Carrot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Cucumber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Roasted Vegetable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and Lentil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 Salsa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Beetroot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Grated Carrot and Raisin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Coleslaw (V)</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Green Bean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Diced Pepper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Cucumber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Rainbow Slaw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Iceberg 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Tomatoes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Couscous Salad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 Potato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Power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Mixed 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Pepper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Sweetcorn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0081983"/>
                  </a:ext>
                </a:extLst>
              </a:tr>
              <a:tr h="921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atin typeface="Century Gothic" panose="020B0502020202020204" pitchFamily="34" charset="0"/>
                        </a:rPr>
                        <a:t>Yoghurt (V) with Granola and Fresh Fruit (VE)</a:t>
                      </a:r>
                    </a:p>
                    <a:p>
                      <a:pPr algn="ctr"/>
                      <a:endParaRPr lang="en-GB" sz="9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900" b="0" dirty="0">
                          <a:latin typeface="Century Gothic"/>
                        </a:rPr>
                        <a:t>Peaches (VE) &amp; Ice Cream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atin typeface="Century Gothic" panose="020B0502020202020204" pitchFamily="34" charset="0"/>
                        </a:rPr>
                        <a:t>Yoghurt (V) with Sunflower Seeds and Fresh Fruit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entury Gothic" panose="020B0502020202020204" pitchFamily="34" charset="0"/>
                        </a:rPr>
                        <a:t>Chocolate and Banana Oaty Square (VE)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entury Gothic" panose="020B0502020202020204" pitchFamily="34" charset="0"/>
                        </a:rPr>
                        <a:t>Carrot Cake (V)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pic>
        <p:nvPicPr>
          <p:cNvPr id="6" name="Picture 5" descr="A group of yellow drops on a black background&#10;&#10;Description automatically generated">
            <a:extLst>
              <a:ext uri="{FF2B5EF4-FFF2-40B4-BE49-F238E27FC236}">
                <a16:creationId xmlns:a16="http://schemas.microsoft.com/office/drawing/2014/main" id="{EBC8D564-4F27-928F-1AD9-E5A21DF68F97}"/>
              </a:ext>
            </a:extLst>
          </p:cNvPr>
          <p:cNvPicPr>
            <a:picLocks noChangeAspect="1"/>
          </p:cNvPicPr>
          <p:nvPr/>
        </p:nvPicPr>
        <p:blipFill rotWithShape="1">
          <a:blip r:embed="rId3"/>
          <a:srcRect r="45042" b="54413"/>
          <a:stretch/>
        </p:blipFill>
        <p:spPr>
          <a:xfrm>
            <a:off x="7338297" y="1307173"/>
            <a:ext cx="140103" cy="224092"/>
          </a:xfrm>
          <a:prstGeom prst="rect">
            <a:avLst/>
          </a:prstGeom>
        </p:spPr>
      </p:pic>
      <p:pic>
        <p:nvPicPr>
          <p:cNvPr id="7" name="Picture 6" descr="A group of yellow drops on a black background&#10;&#10;Description automatically generated">
            <a:extLst>
              <a:ext uri="{FF2B5EF4-FFF2-40B4-BE49-F238E27FC236}">
                <a16:creationId xmlns:a16="http://schemas.microsoft.com/office/drawing/2014/main" id="{2283CB38-04F4-A943-C6C1-DEE19EDB163C}"/>
              </a:ext>
            </a:extLst>
          </p:cNvPr>
          <p:cNvPicPr>
            <a:picLocks noChangeAspect="1"/>
          </p:cNvPicPr>
          <p:nvPr/>
        </p:nvPicPr>
        <p:blipFill rotWithShape="1">
          <a:blip r:embed="rId3"/>
          <a:srcRect r="45042" b="54413"/>
          <a:stretch/>
        </p:blipFill>
        <p:spPr>
          <a:xfrm>
            <a:off x="3428456" y="2252505"/>
            <a:ext cx="140103" cy="224092"/>
          </a:xfrm>
          <a:prstGeom prst="rect">
            <a:avLst/>
          </a:prstGeom>
        </p:spPr>
      </p:pic>
      <p:sp>
        <p:nvSpPr>
          <p:cNvPr id="10" name="TextBox 83">
            <a:extLst>
              <a:ext uri="{FF2B5EF4-FFF2-40B4-BE49-F238E27FC236}">
                <a16:creationId xmlns:a16="http://schemas.microsoft.com/office/drawing/2014/main" id="{514B0CFF-CAC8-6BCD-BCA0-490AF8F58A18}"/>
              </a:ext>
            </a:extLst>
          </p:cNvPr>
          <p:cNvSpPr txBox="1"/>
          <p:nvPr/>
        </p:nvSpPr>
        <p:spPr>
          <a:xfrm>
            <a:off x="1644483" y="778537"/>
            <a:ext cx="133622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Century Gothic" panose="020B0502020202020204" pitchFamily="34" charset="0"/>
              </a:rPr>
              <a:t>Planet Friendly Day </a:t>
            </a:r>
          </a:p>
        </p:txBody>
      </p:sp>
      <p:sp>
        <p:nvSpPr>
          <p:cNvPr id="12" name="TextBox 11">
            <a:extLst>
              <a:ext uri="{FF2B5EF4-FFF2-40B4-BE49-F238E27FC236}">
                <a16:creationId xmlns:a16="http://schemas.microsoft.com/office/drawing/2014/main" id="{066C7BC1-CA55-93FC-ED49-EEA6BA29E83E}"/>
              </a:ext>
            </a:extLst>
          </p:cNvPr>
          <p:cNvSpPr txBox="1"/>
          <p:nvPr/>
        </p:nvSpPr>
        <p:spPr>
          <a:xfrm>
            <a:off x="701444" y="1073237"/>
            <a:ext cx="899880" cy="4293483"/>
          </a:xfrm>
          <a:prstGeom prst="rect">
            <a:avLst/>
          </a:prstGeom>
          <a:noFill/>
        </p:spPr>
        <p:txBody>
          <a:bodyPr wrap="square">
            <a:spAutoFit/>
          </a:bodyPr>
          <a:lstStyle/>
          <a:p>
            <a:pPr lvl="0">
              <a:defRPr/>
            </a:pPr>
            <a:r>
              <a:rPr kumimoji="0" lang="en-GB" sz="800" b="1" i="0" u="none" strike="noStrike" kern="1200" cap="none" spc="0" normalizeH="0" baseline="0" noProof="0" dirty="0">
                <a:ln>
                  <a:noFill/>
                </a:ln>
                <a:solidFill>
                  <a:prstClr val="black"/>
                </a:solidFill>
                <a:effectLst/>
                <a:uLnTx/>
                <a:uFillTx/>
                <a:latin typeface="Century Gothic"/>
                <a:ea typeface="+mn-ea"/>
                <a:cs typeface="+mn-cs"/>
              </a:rPr>
              <a:t>Option </a:t>
            </a:r>
            <a:r>
              <a:rPr lang="en-GB" sz="800" b="1" dirty="0">
                <a:solidFill>
                  <a:prstClr val="black"/>
                </a:solidFill>
                <a:latin typeface="Century Gothic"/>
              </a:rPr>
              <a:t>One</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Option Two</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Option Three</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Vegetables</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Salad Bar</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Dessert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3" name="Picture 12" descr="A group of yellow drops on a black background&#10;&#10;Description automatically generated">
            <a:extLst>
              <a:ext uri="{FF2B5EF4-FFF2-40B4-BE49-F238E27FC236}">
                <a16:creationId xmlns:a16="http://schemas.microsoft.com/office/drawing/2014/main" id="{3BA45AD6-DD2A-0345-B8EC-F2AEF1D10D35}"/>
              </a:ext>
            </a:extLst>
          </p:cNvPr>
          <p:cNvPicPr>
            <a:picLocks noChangeAspect="1"/>
          </p:cNvPicPr>
          <p:nvPr/>
        </p:nvPicPr>
        <p:blipFill rotWithShape="1">
          <a:blip r:embed="rId3"/>
          <a:srcRect r="45042" b="54413"/>
          <a:stretch/>
        </p:blipFill>
        <p:spPr>
          <a:xfrm>
            <a:off x="9380878" y="5186678"/>
            <a:ext cx="140103" cy="224092"/>
          </a:xfrm>
          <a:prstGeom prst="rect">
            <a:avLst/>
          </a:prstGeom>
        </p:spPr>
      </p:pic>
      <p:sp>
        <p:nvSpPr>
          <p:cNvPr id="14" name="TextBox 13">
            <a:extLst>
              <a:ext uri="{FF2B5EF4-FFF2-40B4-BE49-F238E27FC236}">
                <a16:creationId xmlns:a16="http://schemas.microsoft.com/office/drawing/2014/main" id="{90B28C13-6A6F-7F4D-6ADE-906AAD9430D9}"/>
              </a:ext>
            </a:extLst>
          </p:cNvPr>
          <p:cNvSpPr txBox="1"/>
          <p:nvPr/>
        </p:nvSpPr>
        <p:spPr>
          <a:xfrm>
            <a:off x="9105326" y="5384633"/>
            <a:ext cx="710626" cy="553998"/>
          </a:xfrm>
          <a:prstGeom prst="rect">
            <a:avLst/>
          </a:prstGeom>
          <a:noFill/>
        </p:spPr>
        <p:txBody>
          <a:bodyPr wrap="square" rtlCol="0">
            <a:spAutoFit/>
          </a:bodyPr>
          <a:lstStyle/>
          <a:p>
            <a:pPr algn="ctr"/>
            <a:r>
              <a:rPr lang="en-GB" sz="750" dirty="0">
                <a:latin typeface="Century Gothic" panose="020B0502020202020204" pitchFamily="34" charset="0"/>
              </a:rPr>
              <a:t>Contains Flaxseed (high in Omega-3)</a:t>
            </a:r>
          </a:p>
        </p:txBody>
      </p:sp>
      <p:sp>
        <p:nvSpPr>
          <p:cNvPr id="15" name="Freeform 23">
            <a:extLst>
              <a:ext uri="{FF2B5EF4-FFF2-40B4-BE49-F238E27FC236}">
                <a16:creationId xmlns:a16="http://schemas.microsoft.com/office/drawing/2014/main" id="{21F5D1A5-97F1-0BD9-A59D-8B619122838B}"/>
              </a:ext>
            </a:extLst>
          </p:cNvPr>
          <p:cNvSpPr/>
          <p:nvPr/>
        </p:nvSpPr>
        <p:spPr>
          <a:xfrm flipH="1">
            <a:off x="9352910" y="1477985"/>
            <a:ext cx="201656" cy="31670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6" name="Group 15">
            <a:extLst>
              <a:ext uri="{FF2B5EF4-FFF2-40B4-BE49-F238E27FC236}">
                <a16:creationId xmlns:a16="http://schemas.microsoft.com/office/drawing/2014/main" id="{04D93E19-A86B-324E-CF30-088711C61741}"/>
              </a:ext>
            </a:extLst>
          </p:cNvPr>
          <p:cNvGrpSpPr/>
          <p:nvPr/>
        </p:nvGrpSpPr>
        <p:grpSpPr>
          <a:xfrm>
            <a:off x="9311973" y="2525387"/>
            <a:ext cx="259528" cy="242212"/>
            <a:chOff x="0" y="0"/>
            <a:chExt cx="3741232" cy="3821539"/>
          </a:xfrm>
        </p:grpSpPr>
        <p:sp>
          <p:nvSpPr>
            <p:cNvPr id="17" name="Freeform 8">
              <a:extLst>
                <a:ext uri="{FF2B5EF4-FFF2-40B4-BE49-F238E27FC236}">
                  <a16:creationId xmlns:a16="http://schemas.microsoft.com/office/drawing/2014/main" id="{4D4A3BE1-369D-4A29-C441-6EDB6BEABB65}"/>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Freeform 9">
              <a:extLst>
                <a:ext uri="{FF2B5EF4-FFF2-40B4-BE49-F238E27FC236}">
                  <a16:creationId xmlns:a16="http://schemas.microsoft.com/office/drawing/2014/main" id="{841E0AE1-286E-F7AA-D226-F262A7A829E8}"/>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9" name="Group 18">
              <a:extLst>
                <a:ext uri="{FF2B5EF4-FFF2-40B4-BE49-F238E27FC236}">
                  <a16:creationId xmlns:a16="http://schemas.microsoft.com/office/drawing/2014/main" id="{F31FD9A6-C3F5-6B94-46F5-A539AA23C41E}"/>
                </a:ext>
              </a:extLst>
            </p:cNvPr>
            <p:cNvGrpSpPr/>
            <p:nvPr/>
          </p:nvGrpSpPr>
          <p:grpSpPr>
            <a:xfrm>
              <a:off x="0" y="1810741"/>
              <a:ext cx="852996" cy="852996"/>
              <a:chOff x="0" y="0"/>
              <a:chExt cx="812800" cy="812800"/>
            </a:xfrm>
          </p:grpSpPr>
          <p:sp>
            <p:nvSpPr>
              <p:cNvPr id="23" name="Freeform 11">
                <a:extLst>
                  <a:ext uri="{FF2B5EF4-FFF2-40B4-BE49-F238E27FC236}">
                    <a16:creationId xmlns:a16="http://schemas.microsoft.com/office/drawing/2014/main" id="{0C004B0E-5488-A460-44E6-2882400DF4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24" name="TextBox 12">
                <a:extLst>
                  <a:ext uri="{FF2B5EF4-FFF2-40B4-BE49-F238E27FC236}">
                    <a16:creationId xmlns:a16="http://schemas.microsoft.com/office/drawing/2014/main" id="{3F133BF6-DE30-2E42-B160-21A15C106F8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0" name="Group 13">
              <a:extLst>
                <a:ext uri="{FF2B5EF4-FFF2-40B4-BE49-F238E27FC236}">
                  <a16:creationId xmlns:a16="http://schemas.microsoft.com/office/drawing/2014/main" id="{2D0E3FD0-FE5A-49D5-70EF-7AB1765B60B7}"/>
                </a:ext>
              </a:extLst>
            </p:cNvPr>
            <p:cNvGrpSpPr/>
            <p:nvPr/>
          </p:nvGrpSpPr>
          <p:grpSpPr>
            <a:xfrm>
              <a:off x="2570638" y="270521"/>
              <a:ext cx="583309" cy="583309"/>
              <a:chOff x="0" y="0"/>
              <a:chExt cx="812800" cy="812800"/>
            </a:xfrm>
          </p:grpSpPr>
          <p:sp>
            <p:nvSpPr>
              <p:cNvPr id="21" name="Freeform 14">
                <a:extLst>
                  <a:ext uri="{FF2B5EF4-FFF2-40B4-BE49-F238E27FC236}">
                    <a16:creationId xmlns:a16="http://schemas.microsoft.com/office/drawing/2014/main" id="{D1CBC3AF-19D1-0889-BCC7-B7D8E91C67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22" name="TextBox 15">
                <a:extLst>
                  <a:ext uri="{FF2B5EF4-FFF2-40B4-BE49-F238E27FC236}">
                    <a16:creationId xmlns:a16="http://schemas.microsoft.com/office/drawing/2014/main" id="{28E41EB9-9F80-BC13-6670-9476E6938702}"/>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25" name="TextBox 24">
            <a:extLst>
              <a:ext uri="{FF2B5EF4-FFF2-40B4-BE49-F238E27FC236}">
                <a16:creationId xmlns:a16="http://schemas.microsoft.com/office/drawing/2014/main" id="{8343EA9D-ACE8-20E8-2E04-85FB6791FF43}"/>
              </a:ext>
            </a:extLst>
          </p:cNvPr>
          <p:cNvSpPr txBox="1"/>
          <p:nvPr/>
        </p:nvSpPr>
        <p:spPr>
          <a:xfrm>
            <a:off x="9158493" y="2737933"/>
            <a:ext cx="596695" cy="438582"/>
          </a:xfrm>
          <a:prstGeom prst="rect">
            <a:avLst/>
          </a:prstGeom>
          <a:noFill/>
        </p:spPr>
        <p:txBody>
          <a:bodyPr wrap="square" rtlCol="0">
            <a:spAutoFit/>
          </a:bodyPr>
          <a:lstStyle/>
          <a:p>
            <a:pPr algn="ctr"/>
            <a:r>
              <a:rPr lang="en-GB" sz="750" dirty="0">
                <a:latin typeface="Century Gothic" panose="020B0502020202020204" pitchFamily="34" charset="0"/>
              </a:rPr>
              <a:t>Added plant protein</a:t>
            </a:r>
            <a:endParaRPr lang="en-GB" sz="750" b="1" dirty="0">
              <a:latin typeface="Century Gothic" panose="020B0502020202020204" pitchFamily="34" charset="0"/>
            </a:endParaRPr>
          </a:p>
        </p:txBody>
      </p:sp>
      <p:sp>
        <p:nvSpPr>
          <p:cNvPr id="26" name="TextBox 25">
            <a:extLst>
              <a:ext uri="{FF2B5EF4-FFF2-40B4-BE49-F238E27FC236}">
                <a16:creationId xmlns:a16="http://schemas.microsoft.com/office/drawing/2014/main" id="{C356B5E5-E0A0-579A-4DC8-0FE64BBD6B53}"/>
              </a:ext>
            </a:extLst>
          </p:cNvPr>
          <p:cNvSpPr txBox="1"/>
          <p:nvPr/>
        </p:nvSpPr>
        <p:spPr>
          <a:xfrm>
            <a:off x="9088372" y="2229930"/>
            <a:ext cx="710626" cy="323165"/>
          </a:xfrm>
          <a:prstGeom prst="rect">
            <a:avLst/>
          </a:prstGeom>
          <a:noFill/>
        </p:spPr>
        <p:txBody>
          <a:bodyPr wrap="square" rtlCol="0">
            <a:spAutoFit/>
          </a:bodyPr>
          <a:lstStyle/>
          <a:p>
            <a:pPr algn="ctr"/>
            <a:r>
              <a:rPr lang="en-GB" sz="750" dirty="0">
                <a:latin typeface="Century Gothic" panose="020B0502020202020204" pitchFamily="34" charset="0"/>
              </a:rPr>
              <a:t>Plant</a:t>
            </a:r>
          </a:p>
          <a:p>
            <a:pPr algn="ctr"/>
            <a:r>
              <a:rPr lang="en-GB" sz="750" dirty="0">
                <a:latin typeface="Century Gothic" panose="020B0502020202020204" pitchFamily="34" charset="0"/>
              </a:rPr>
              <a:t>based</a:t>
            </a:r>
          </a:p>
        </p:txBody>
      </p:sp>
      <p:pic>
        <p:nvPicPr>
          <p:cNvPr id="27" name="Picture 26" descr="A picture containing shape&#10;&#10;Description automatically generated">
            <a:extLst>
              <a:ext uri="{FF2B5EF4-FFF2-40B4-BE49-F238E27FC236}">
                <a16:creationId xmlns:a16="http://schemas.microsoft.com/office/drawing/2014/main" id="{15CCCC7F-9F95-2324-A073-D158B1C659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79192">
            <a:off x="9295823" y="3153088"/>
            <a:ext cx="292997" cy="253402"/>
          </a:xfrm>
          <a:prstGeom prst="rect">
            <a:avLst/>
          </a:prstGeom>
        </p:spPr>
      </p:pic>
      <p:sp>
        <p:nvSpPr>
          <p:cNvPr id="29" name="TextBox 28">
            <a:extLst>
              <a:ext uri="{FF2B5EF4-FFF2-40B4-BE49-F238E27FC236}">
                <a16:creationId xmlns:a16="http://schemas.microsoft.com/office/drawing/2014/main" id="{02469F76-0D03-221C-DD25-992C59CE1BB9}"/>
              </a:ext>
            </a:extLst>
          </p:cNvPr>
          <p:cNvSpPr txBox="1"/>
          <p:nvPr/>
        </p:nvSpPr>
        <p:spPr>
          <a:xfrm>
            <a:off x="9177164" y="3342338"/>
            <a:ext cx="596695" cy="323165"/>
          </a:xfrm>
          <a:prstGeom prst="rect">
            <a:avLst/>
          </a:prstGeom>
          <a:noFill/>
        </p:spPr>
        <p:txBody>
          <a:bodyPr wrap="square" rtlCol="0">
            <a:spAutoFit/>
          </a:bodyPr>
          <a:lstStyle/>
          <a:p>
            <a:pPr algn="ctr"/>
            <a:r>
              <a:rPr lang="en-GB" sz="750" dirty="0">
                <a:latin typeface="Century Gothic" panose="020B0502020202020204" pitchFamily="34" charset="0"/>
              </a:rPr>
              <a:t>Chef’s Special</a:t>
            </a:r>
            <a:endParaRPr lang="en-GB" sz="750" b="1" dirty="0">
              <a:latin typeface="Century Gothic" panose="020B0502020202020204" pitchFamily="34" charset="0"/>
            </a:endParaRPr>
          </a:p>
        </p:txBody>
      </p:sp>
      <p:sp>
        <p:nvSpPr>
          <p:cNvPr id="30" name="Freeform 44">
            <a:extLst>
              <a:ext uri="{FF2B5EF4-FFF2-40B4-BE49-F238E27FC236}">
                <a16:creationId xmlns:a16="http://schemas.microsoft.com/office/drawing/2014/main" id="{A30255D8-5AA3-A0D0-7997-C945370BCFED}"/>
              </a:ext>
            </a:extLst>
          </p:cNvPr>
          <p:cNvSpPr/>
          <p:nvPr/>
        </p:nvSpPr>
        <p:spPr>
          <a:xfrm>
            <a:off x="9320440" y="2057143"/>
            <a:ext cx="259528" cy="204466"/>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1" name="TextBox 30">
            <a:extLst>
              <a:ext uri="{FF2B5EF4-FFF2-40B4-BE49-F238E27FC236}">
                <a16:creationId xmlns:a16="http://schemas.microsoft.com/office/drawing/2014/main" id="{AB68F5AA-CC5D-9161-21D7-9318719666CD}"/>
              </a:ext>
            </a:extLst>
          </p:cNvPr>
          <p:cNvSpPr txBox="1"/>
          <p:nvPr/>
        </p:nvSpPr>
        <p:spPr>
          <a:xfrm>
            <a:off x="9021356" y="1765084"/>
            <a:ext cx="804249" cy="323165"/>
          </a:xfrm>
          <a:prstGeom prst="rect">
            <a:avLst/>
          </a:prstGeom>
          <a:noFill/>
        </p:spPr>
        <p:txBody>
          <a:bodyPr wrap="square" rtlCol="0">
            <a:spAutoFit/>
          </a:bodyPr>
          <a:lstStyle/>
          <a:p>
            <a:pPr algn="ctr"/>
            <a:r>
              <a:rPr lang="en-GB" sz="750" dirty="0">
                <a:latin typeface="Century Gothic" panose="020B0502020202020204" pitchFamily="34" charset="0"/>
              </a:rPr>
              <a:t>Whole </a:t>
            </a:r>
          </a:p>
          <a:p>
            <a:pPr algn="ctr"/>
            <a:r>
              <a:rPr lang="en-GB" sz="750" dirty="0">
                <a:latin typeface="Century Gothic" panose="020B0502020202020204" pitchFamily="34" charset="0"/>
              </a:rPr>
              <a:t>grain</a:t>
            </a:r>
          </a:p>
        </p:txBody>
      </p:sp>
      <p:pic>
        <p:nvPicPr>
          <p:cNvPr id="32" name="Picture 31" descr="A group of tractors with different colors&#10;&#10;Description automatically generated">
            <a:extLst>
              <a:ext uri="{FF2B5EF4-FFF2-40B4-BE49-F238E27FC236}">
                <a16:creationId xmlns:a16="http://schemas.microsoft.com/office/drawing/2014/main" id="{15CA19B1-F2E2-9820-D3B3-9CED43A51E61}"/>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9303511" y="3665260"/>
            <a:ext cx="326534" cy="275784"/>
          </a:xfrm>
          <a:prstGeom prst="rect">
            <a:avLst/>
          </a:prstGeom>
        </p:spPr>
      </p:pic>
      <p:sp>
        <p:nvSpPr>
          <p:cNvPr id="35" name="TextBox 34">
            <a:extLst>
              <a:ext uri="{FF2B5EF4-FFF2-40B4-BE49-F238E27FC236}">
                <a16:creationId xmlns:a16="http://schemas.microsoft.com/office/drawing/2014/main" id="{4911BA70-83B7-6043-F179-4EC8981B378F}"/>
              </a:ext>
            </a:extLst>
          </p:cNvPr>
          <p:cNvSpPr txBox="1"/>
          <p:nvPr/>
        </p:nvSpPr>
        <p:spPr>
          <a:xfrm>
            <a:off x="9133181" y="3893177"/>
            <a:ext cx="664823" cy="553998"/>
          </a:xfrm>
          <a:prstGeom prst="rect">
            <a:avLst/>
          </a:prstGeom>
          <a:noFill/>
        </p:spPr>
        <p:txBody>
          <a:bodyPr wrap="square" rtlCol="0">
            <a:spAutoFit/>
          </a:bodyPr>
          <a:lstStyle/>
          <a:p>
            <a:pPr algn="ctr"/>
            <a:r>
              <a:rPr lang="en-GB" sz="750" dirty="0">
                <a:latin typeface="Century Gothic" panose="020B0502020202020204" pitchFamily="34" charset="0"/>
              </a:rPr>
              <a:t>Local </a:t>
            </a:r>
          </a:p>
          <a:p>
            <a:pPr algn="ctr"/>
            <a:r>
              <a:rPr lang="en-GB" sz="750" dirty="0">
                <a:latin typeface="Century Gothic" panose="020B0502020202020204" pitchFamily="34" charset="0"/>
              </a:rPr>
              <a:t>Red Tractor</a:t>
            </a:r>
          </a:p>
          <a:p>
            <a:pPr algn="ctr"/>
            <a:r>
              <a:rPr lang="en-GB" sz="750" dirty="0">
                <a:latin typeface="Century Gothic" panose="020B0502020202020204" pitchFamily="34" charset="0"/>
              </a:rPr>
              <a:t>Meat</a:t>
            </a:r>
          </a:p>
        </p:txBody>
      </p:sp>
      <p:pic>
        <p:nvPicPr>
          <p:cNvPr id="36" name="Picture 35" descr="A yellow sun with triangles&#10;&#10;Description automatically generated">
            <a:extLst>
              <a:ext uri="{FF2B5EF4-FFF2-40B4-BE49-F238E27FC236}">
                <a16:creationId xmlns:a16="http://schemas.microsoft.com/office/drawing/2014/main" id="{691A5DA9-123C-1CB6-209B-C49EC9A02642}"/>
              </a:ext>
            </a:extLst>
          </p:cNvPr>
          <p:cNvPicPr>
            <a:picLocks noChangeAspect="1"/>
          </p:cNvPicPr>
          <p:nvPr/>
        </p:nvPicPr>
        <p:blipFill>
          <a:blip r:embed="rId15"/>
          <a:stretch>
            <a:fillRect/>
          </a:stretch>
        </p:blipFill>
        <p:spPr>
          <a:xfrm>
            <a:off x="9336173" y="4426433"/>
            <a:ext cx="258267" cy="228769"/>
          </a:xfrm>
          <a:prstGeom prst="rect">
            <a:avLst/>
          </a:prstGeom>
        </p:spPr>
      </p:pic>
      <p:sp>
        <p:nvSpPr>
          <p:cNvPr id="37" name="TextBox 36">
            <a:extLst>
              <a:ext uri="{FF2B5EF4-FFF2-40B4-BE49-F238E27FC236}">
                <a16:creationId xmlns:a16="http://schemas.microsoft.com/office/drawing/2014/main" id="{8ED0328E-BEB1-9FE8-CCB3-6A3584480842}"/>
              </a:ext>
            </a:extLst>
          </p:cNvPr>
          <p:cNvSpPr txBox="1"/>
          <p:nvPr/>
        </p:nvSpPr>
        <p:spPr>
          <a:xfrm>
            <a:off x="9122609" y="4636635"/>
            <a:ext cx="664823" cy="553998"/>
          </a:xfrm>
          <a:prstGeom prst="rect">
            <a:avLst/>
          </a:prstGeom>
          <a:noFill/>
        </p:spPr>
        <p:txBody>
          <a:bodyPr wrap="square" rtlCol="0">
            <a:spAutoFit/>
          </a:bodyPr>
          <a:lstStyle/>
          <a:p>
            <a:pPr algn="ctr"/>
            <a:r>
              <a:rPr lang="en-GB" sz="750" dirty="0">
                <a:latin typeface="Century Gothic" panose="020B0502020202020204" pitchFamily="34" charset="0"/>
              </a:rPr>
              <a:t>Local, Seasonal Fruit &amp; Veg</a:t>
            </a:r>
          </a:p>
        </p:txBody>
      </p:sp>
      <p:sp>
        <p:nvSpPr>
          <p:cNvPr id="38" name="TextBox 37">
            <a:extLst>
              <a:ext uri="{FF2B5EF4-FFF2-40B4-BE49-F238E27FC236}">
                <a16:creationId xmlns:a16="http://schemas.microsoft.com/office/drawing/2014/main" id="{B54E07EC-1DC0-1CEA-2203-439F3B0B84F0}"/>
              </a:ext>
            </a:extLst>
          </p:cNvPr>
          <p:cNvSpPr txBox="1"/>
          <p:nvPr/>
        </p:nvSpPr>
        <p:spPr>
          <a:xfrm>
            <a:off x="1397143" y="5934156"/>
            <a:ext cx="5249190"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Freshly cooked jacket potatoes with a choice of fillings (V/VE) </a:t>
            </a:r>
            <a:r>
              <a:rPr kumimoji="0" lang="en-GB" sz="70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choice of flavoured breads freshly baked on site daily (VE) - </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Daily salad selection (V/VE) – Fresh Fruit (VE) – Natural Yoghurt (V/VE) - Drinking Milk (V/VE)</a:t>
            </a:r>
          </a:p>
        </p:txBody>
      </p:sp>
      <p:sp>
        <p:nvSpPr>
          <p:cNvPr id="39" name="TextBox 38">
            <a:extLst>
              <a:ext uri="{FF2B5EF4-FFF2-40B4-BE49-F238E27FC236}">
                <a16:creationId xmlns:a16="http://schemas.microsoft.com/office/drawing/2014/main" id="{27BA52BB-7D5F-EE0F-429A-48DD2071E7E3}"/>
              </a:ext>
            </a:extLst>
          </p:cNvPr>
          <p:cNvSpPr txBox="1"/>
          <p:nvPr/>
        </p:nvSpPr>
        <p:spPr>
          <a:xfrm>
            <a:off x="8178891" y="5994670"/>
            <a:ext cx="1524614" cy="20774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 Vegetarian (VE) Vegan</a:t>
            </a:r>
          </a:p>
        </p:txBody>
      </p:sp>
      <p:sp>
        <p:nvSpPr>
          <p:cNvPr id="40" name="TextBox 39">
            <a:extLst>
              <a:ext uri="{FF2B5EF4-FFF2-40B4-BE49-F238E27FC236}">
                <a16:creationId xmlns:a16="http://schemas.microsoft.com/office/drawing/2014/main" id="{93D3AE15-2FD6-228A-B330-F7095BAD7033}"/>
              </a:ext>
            </a:extLst>
          </p:cNvPr>
          <p:cNvSpPr txBox="1"/>
          <p:nvPr/>
        </p:nvSpPr>
        <p:spPr>
          <a:xfrm>
            <a:off x="176212" y="6153899"/>
            <a:ext cx="9553575" cy="992579"/>
          </a:xfrm>
          <a:prstGeom prst="rect">
            <a:avLst/>
          </a:prstGeom>
          <a:noFill/>
        </p:spPr>
        <p:txBody>
          <a:bodyPr wrap="square" rtlCol="0">
            <a:spAutoFit/>
          </a:bodyPr>
          <a:lstStyle/>
          <a:p>
            <a:pPr algn="ctr"/>
            <a:endParaRPr lang="en-GB" sz="800" b="1" dirty="0">
              <a:solidFill>
                <a:srgbClr val="006662"/>
              </a:solidFill>
              <a:latin typeface="Century Gothic" panose="020B0502020202020204" pitchFamily="34" charset="0"/>
            </a:endParaRPr>
          </a:p>
          <a:p>
            <a:pPr algn="ctr"/>
            <a:endParaRPr lang="en-GB" sz="500" dirty="0">
              <a:solidFill>
                <a:srgbClr val="006662"/>
              </a:solidFill>
              <a:latin typeface="Century Gothic" panose="020B0502020202020204" pitchFamily="34" charset="0"/>
            </a:endParaRPr>
          </a:p>
          <a:p>
            <a:pPr algn="ctr"/>
            <a:r>
              <a:rPr lang="en-GB" sz="800" dirty="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dirty="0">
                <a:latin typeface="Century Gothic" panose="020B0502020202020204" pitchFamily="34" charset="0"/>
              </a:rPr>
              <a:t> </a:t>
            </a:r>
          </a:p>
          <a:p>
            <a:endParaRPr lang="en-GB" sz="1100" b="1" dirty="0">
              <a:latin typeface="Century Gothic" panose="020B0502020202020204" pitchFamily="34" charset="0"/>
            </a:endParaRPr>
          </a:p>
        </p:txBody>
      </p:sp>
      <p:sp>
        <p:nvSpPr>
          <p:cNvPr id="41" name="TextBox 40">
            <a:extLst>
              <a:ext uri="{FF2B5EF4-FFF2-40B4-BE49-F238E27FC236}">
                <a16:creationId xmlns:a16="http://schemas.microsoft.com/office/drawing/2014/main" id="{FC7C54F6-7CE8-814F-6B53-C0B0E565AE04}"/>
              </a:ext>
            </a:extLst>
          </p:cNvPr>
          <p:cNvSpPr txBox="1"/>
          <p:nvPr/>
        </p:nvSpPr>
        <p:spPr>
          <a:xfrm>
            <a:off x="2419806" y="88477"/>
            <a:ext cx="5759085" cy="369332"/>
          </a:xfrm>
          <a:prstGeom prst="rect">
            <a:avLst/>
          </a:prstGeom>
          <a:noFill/>
        </p:spPr>
        <p:txBody>
          <a:bodyPr wrap="square" rtlCol="0">
            <a:spAutoFit/>
          </a:bodyPr>
          <a:lstStyle/>
          <a:p>
            <a:pPr algn="ctr"/>
            <a:r>
              <a:rPr lang="en-GB" b="1" dirty="0">
                <a:latin typeface="Century Gothic" panose="020B0502020202020204" pitchFamily="34" charset="0"/>
              </a:rPr>
              <a:t>WEEK 2 ISLINGTON SPRING SUMMER MENU 2026</a:t>
            </a:r>
          </a:p>
        </p:txBody>
      </p:sp>
      <p:sp>
        <p:nvSpPr>
          <p:cNvPr id="42" name="Freeform 44">
            <a:extLst>
              <a:ext uri="{FF2B5EF4-FFF2-40B4-BE49-F238E27FC236}">
                <a16:creationId xmlns:a16="http://schemas.microsoft.com/office/drawing/2014/main" id="{3DECFBCF-A38A-8D58-33B9-00FCBDD1FF9A}"/>
              </a:ext>
            </a:extLst>
          </p:cNvPr>
          <p:cNvSpPr/>
          <p:nvPr/>
        </p:nvSpPr>
        <p:spPr>
          <a:xfrm>
            <a:off x="1515757" y="1163714"/>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43" name="Freeform 44">
            <a:extLst>
              <a:ext uri="{FF2B5EF4-FFF2-40B4-BE49-F238E27FC236}">
                <a16:creationId xmlns:a16="http://schemas.microsoft.com/office/drawing/2014/main" id="{B5EEDEC1-3738-D888-260B-4004EFDA97F4}"/>
              </a:ext>
            </a:extLst>
          </p:cNvPr>
          <p:cNvSpPr/>
          <p:nvPr/>
        </p:nvSpPr>
        <p:spPr>
          <a:xfrm>
            <a:off x="1511501" y="2254859"/>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44" name="Freeform 44">
            <a:extLst>
              <a:ext uri="{FF2B5EF4-FFF2-40B4-BE49-F238E27FC236}">
                <a16:creationId xmlns:a16="http://schemas.microsoft.com/office/drawing/2014/main" id="{16D9C0F7-FC4B-788B-25BD-C438A475F4E0}"/>
              </a:ext>
            </a:extLst>
          </p:cNvPr>
          <p:cNvSpPr/>
          <p:nvPr/>
        </p:nvSpPr>
        <p:spPr>
          <a:xfrm>
            <a:off x="4585766" y="1044374"/>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45" name="Freeform 44">
            <a:extLst>
              <a:ext uri="{FF2B5EF4-FFF2-40B4-BE49-F238E27FC236}">
                <a16:creationId xmlns:a16="http://schemas.microsoft.com/office/drawing/2014/main" id="{D407F261-FBFC-4358-33BE-9CFDC8564EA9}"/>
              </a:ext>
            </a:extLst>
          </p:cNvPr>
          <p:cNvSpPr/>
          <p:nvPr/>
        </p:nvSpPr>
        <p:spPr>
          <a:xfrm>
            <a:off x="7715825" y="1239449"/>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46" name="Picture 45" descr="A group of tractors with different colors&#10;&#10;Description automatically generated">
            <a:extLst>
              <a:ext uri="{FF2B5EF4-FFF2-40B4-BE49-F238E27FC236}">
                <a16:creationId xmlns:a16="http://schemas.microsoft.com/office/drawing/2014/main" id="{265869D2-DCD4-27E7-0976-8100D6C17FFF}"/>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3087473" y="2274733"/>
            <a:ext cx="248019" cy="209472"/>
          </a:xfrm>
          <a:prstGeom prst="rect">
            <a:avLst/>
          </a:prstGeom>
        </p:spPr>
      </p:pic>
      <p:grpSp>
        <p:nvGrpSpPr>
          <p:cNvPr id="47" name="Group 7">
            <a:extLst>
              <a:ext uri="{FF2B5EF4-FFF2-40B4-BE49-F238E27FC236}">
                <a16:creationId xmlns:a16="http://schemas.microsoft.com/office/drawing/2014/main" id="{3F1A38AD-738F-BC94-3357-BF5BDE57ED42}"/>
              </a:ext>
            </a:extLst>
          </p:cNvPr>
          <p:cNvGrpSpPr/>
          <p:nvPr/>
        </p:nvGrpSpPr>
        <p:grpSpPr>
          <a:xfrm>
            <a:off x="4273712" y="2295681"/>
            <a:ext cx="190211" cy="209472"/>
            <a:chOff x="0" y="0"/>
            <a:chExt cx="3741232" cy="3821539"/>
          </a:xfrm>
        </p:grpSpPr>
        <p:sp>
          <p:nvSpPr>
            <p:cNvPr id="48" name="Freeform 8">
              <a:extLst>
                <a:ext uri="{FF2B5EF4-FFF2-40B4-BE49-F238E27FC236}">
                  <a16:creationId xmlns:a16="http://schemas.microsoft.com/office/drawing/2014/main" id="{E53CE59F-5C32-5011-429C-B165F6A51920}"/>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9" name="Freeform 9">
              <a:extLst>
                <a:ext uri="{FF2B5EF4-FFF2-40B4-BE49-F238E27FC236}">
                  <a16:creationId xmlns:a16="http://schemas.microsoft.com/office/drawing/2014/main" id="{FEE57C90-3953-8477-A01C-BDC1D888F018}"/>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51" name="Group 10">
              <a:extLst>
                <a:ext uri="{FF2B5EF4-FFF2-40B4-BE49-F238E27FC236}">
                  <a16:creationId xmlns:a16="http://schemas.microsoft.com/office/drawing/2014/main" id="{D3EB9092-12D1-163E-877F-3517BEC61FC8}"/>
                </a:ext>
              </a:extLst>
            </p:cNvPr>
            <p:cNvGrpSpPr/>
            <p:nvPr/>
          </p:nvGrpSpPr>
          <p:grpSpPr>
            <a:xfrm>
              <a:off x="0" y="1810741"/>
              <a:ext cx="852996" cy="852996"/>
              <a:chOff x="0" y="0"/>
              <a:chExt cx="812800" cy="812800"/>
            </a:xfrm>
          </p:grpSpPr>
          <p:sp>
            <p:nvSpPr>
              <p:cNvPr id="59" name="Freeform 11">
                <a:extLst>
                  <a:ext uri="{FF2B5EF4-FFF2-40B4-BE49-F238E27FC236}">
                    <a16:creationId xmlns:a16="http://schemas.microsoft.com/office/drawing/2014/main" id="{DE48C3A0-5ABC-041D-74F6-3BACAE48DC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60" name="TextBox 12">
                <a:extLst>
                  <a:ext uri="{FF2B5EF4-FFF2-40B4-BE49-F238E27FC236}">
                    <a16:creationId xmlns:a16="http://schemas.microsoft.com/office/drawing/2014/main" id="{87E7A789-083C-496E-9D15-ADDDAAC4D9C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52" name="Group 13">
              <a:extLst>
                <a:ext uri="{FF2B5EF4-FFF2-40B4-BE49-F238E27FC236}">
                  <a16:creationId xmlns:a16="http://schemas.microsoft.com/office/drawing/2014/main" id="{BFD1732D-B17D-7B33-9EC2-60A79D22C487}"/>
                </a:ext>
              </a:extLst>
            </p:cNvPr>
            <p:cNvGrpSpPr/>
            <p:nvPr/>
          </p:nvGrpSpPr>
          <p:grpSpPr>
            <a:xfrm>
              <a:off x="2570638" y="270521"/>
              <a:ext cx="583309" cy="583309"/>
              <a:chOff x="0" y="0"/>
              <a:chExt cx="812800" cy="812800"/>
            </a:xfrm>
          </p:grpSpPr>
          <p:sp>
            <p:nvSpPr>
              <p:cNvPr id="57" name="Freeform 14">
                <a:extLst>
                  <a:ext uri="{FF2B5EF4-FFF2-40B4-BE49-F238E27FC236}">
                    <a16:creationId xmlns:a16="http://schemas.microsoft.com/office/drawing/2014/main" id="{A3AD11B6-BCAE-E9F1-010F-7FE87D8B97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58" name="TextBox 15">
                <a:extLst>
                  <a:ext uri="{FF2B5EF4-FFF2-40B4-BE49-F238E27FC236}">
                    <a16:creationId xmlns:a16="http://schemas.microsoft.com/office/drawing/2014/main" id="{C69BFB5D-A0AB-C431-ECC6-DCDFE80DC21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61" name="Freeform 23">
            <a:extLst>
              <a:ext uri="{FF2B5EF4-FFF2-40B4-BE49-F238E27FC236}">
                <a16:creationId xmlns:a16="http://schemas.microsoft.com/office/drawing/2014/main" id="{2D10209E-6C36-B815-ED84-1ACC31939E55}"/>
              </a:ext>
            </a:extLst>
          </p:cNvPr>
          <p:cNvSpPr/>
          <p:nvPr/>
        </p:nvSpPr>
        <p:spPr>
          <a:xfrm flipH="1">
            <a:off x="4088623" y="2261609"/>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2" name="Freeform 23">
            <a:extLst>
              <a:ext uri="{FF2B5EF4-FFF2-40B4-BE49-F238E27FC236}">
                <a16:creationId xmlns:a16="http://schemas.microsoft.com/office/drawing/2014/main" id="{77CDEC46-C10B-2983-F845-E7596D6AAB4F}"/>
              </a:ext>
            </a:extLst>
          </p:cNvPr>
          <p:cNvSpPr/>
          <p:nvPr/>
        </p:nvSpPr>
        <p:spPr>
          <a:xfrm flipH="1">
            <a:off x="4283470" y="1493460"/>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63" name="Picture 62" descr="A group of tractors with different colors&#10;&#10;Description automatically generated">
            <a:extLst>
              <a:ext uri="{FF2B5EF4-FFF2-40B4-BE49-F238E27FC236}">
                <a16:creationId xmlns:a16="http://schemas.microsoft.com/office/drawing/2014/main" id="{02CBE1D3-CBBC-6D60-AE55-A4C2BB431B67}"/>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4664316" y="2243389"/>
            <a:ext cx="248019" cy="209472"/>
          </a:xfrm>
          <a:prstGeom prst="rect">
            <a:avLst/>
          </a:prstGeom>
        </p:spPr>
      </p:pic>
      <p:pic>
        <p:nvPicPr>
          <p:cNvPr id="64" name="Picture 63" descr="A group of tractors with different colors&#10;&#10;Description automatically generated">
            <a:extLst>
              <a:ext uri="{FF2B5EF4-FFF2-40B4-BE49-F238E27FC236}">
                <a16:creationId xmlns:a16="http://schemas.microsoft.com/office/drawing/2014/main" id="{4A5B214B-2EAE-DEE9-6A9D-26B8745A5C60}"/>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6153094" y="2243389"/>
            <a:ext cx="248019" cy="209472"/>
          </a:xfrm>
          <a:prstGeom prst="rect">
            <a:avLst/>
          </a:prstGeom>
        </p:spPr>
      </p:pic>
      <p:sp>
        <p:nvSpPr>
          <p:cNvPr id="65" name="Freeform 44">
            <a:extLst>
              <a:ext uri="{FF2B5EF4-FFF2-40B4-BE49-F238E27FC236}">
                <a16:creationId xmlns:a16="http://schemas.microsoft.com/office/drawing/2014/main" id="{B22293F5-C825-C60F-9028-F02F45A87B60}"/>
              </a:ext>
            </a:extLst>
          </p:cNvPr>
          <p:cNvSpPr/>
          <p:nvPr/>
        </p:nvSpPr>
        <p:spPr>
          <a:xfrm>
            <a:off x="1485276" y="2881488"/>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68" name="Picture 67" descr="A yellow sun with triangles&#10;&#10;Description automatically generated">
            <a:extLst>
              <a:ext uri="{FF2B5EF4-FFF2-40B4-BE49-F238E27FC236}">
                <a16:creationId xmlns:a16="http://schemas.microsoft.com/office/drawing/2014/main" id="{17A5A016-2243-2536-C389-0C8FE74B4BD8}"/>
              </a:ext>
            </a:extLst>
          </p:cNvPr>
          <p:cNvPicPr>
            <a:picLocks noChangeAspect="1"/>
          </p:cNvPicPr>
          <p:nvPr/>
        </p:nvPicPr>
        <p:blipFill>
          <a:blip r:embed="rId15"/>
          <a:stretch>
            <a:fillRect/>
          </a:stretch>
        </p:blipFill>
        <p:spPr>
          <a:xfrm>
            <a:off x="2816085" y="3256321"/>
            <a:ext cx="164618" cy="145816"/>
          </a:xfrm>
          <a:prstGeom prst="rect">
            <a:avLst/>
          </a:prstGeom>
        </p:spPr>
      </p:pic>
      <p:pic>
        <p:nvPicPr>
          <p:cNvPr id="69" name="Picture 68" descr="A yellow sun with triangles&#10;&#10;Description automatically generated">
            <a:extLst>
              <a:ext uri="{FF2B5EF4-FFF2-40B4-BE49-F238E27FC236}">
                <a16:creationId xmlns:a16="http://schemas.microsoft.com/office/drawing/2014/main" id="{AB4C93D8-CE0B-B0EF-0C54-D8B91DE4B627}"/>
              </a:ext>
            </a:extLst>
          </p:cNvPr>
          <p:cNvPicPr>
            <a:picLocks noChangeAspect="1"/>
          </p:cNvPicPr>
          <p:nvPr/>
        </p:nvPicPr>
        <p:blipFill>
          <a:blip r:embed="rId15"/>
          <a:stretch>
            <a:fillRect/>
          </a:stretch>
        </p:blipFill>
        <p:spPr>
          <a:xfrm>
            <a:off x="2860568" y="3709924"/>
            <a:ext cx="164618" cy="145816"/>
          </a:xfrm>
          <a:prstGeom prst="rect">
            <a:avLst/>
          </a:prstGeom>
        </p:spPr>
      </p:pic>
      <p:pic>
        <p:nvPicPr>
          <p:cNvPr id="70" name="Picture 69" descr="A yellow sun with triangles&#10;&#10;Description automatically generated">
            <a:extLst>
              <a:ext uri="{FF2B5EF4-FFF2-40B4-BE49-F238E27FC236}">
                <a16:creationId xmlns:a16="http://schemas.microsoft.com/office/drawing/2014/main" id="{FDF9D702-8F2D-1C62-0396-AED5C415177A}"/>
              </a:ext>
            </a:extLst>
          </p:cNvPr>
          <p:cNvPicPr>
            <a:picLocks noChangeAspect="1"/>
          </p:cNvPicPr>
          <p:nvPr/>
        </p:nvPicPr>
        <p:blipFill>
          <a:blip r:embed="rId15"/>
          <a:stretch>
            <a:fillRect/>
          </a:stretch>
        </p:blipFill>
        <p:spPr>
          <a:xfrm>
            <a:off x="2850408" y="3855546"/>
            <a:ext cx="164618" cy="145816"/>
          </a:xfrm>
          <a:prstGeom prst="rect">
            <a:avLst/>
          </a:prstGeom>
        </p:spPr>
      </p:pic>
      <p:pic>
        <p:nvPicPr>
          <p:cNvPr id="71" name="Picture 70" descr="A yellow sun with triangles&#10;&#10;Description automatically generated">
            <a:extLst>
              <a:ext uri="{FF2B5EF4-FFF2-40B4-BE49-F238E27FC236}">
                <a16:creationId xmlns:a16="http://schemas.microsoft.com/office/drawing/2014/main" id="{C2E2656F-F4F0-DAF6-1C8B-7CF6A0D95611}"/>
              </a:ext>
            </a:extLst>
          </p:cNvPr>
          <p:cNvPicPr>
            <a:picLocks noChangeAspect="1"/>
          </p:cNvPicPr>
          <p:nvPr/>
        </p:nvPicPr>
        <p:blipFill>
          <a:blip r:embed="rId15"/>
          <a:stretch>
            <a:fillRect/>
          </a:stretch>
        </p:blipFill>
        <p:spPr>
          <a:xfrm>
            <a:off x="2855488" y="4001362"/>
            <a:ext cx="164618" cy="145816"/>
          </a:xfrm>
          <a:prstGeom prst="rect">
            <a:avLst/>
          </a:prstGeom>
        </p:spPr>
      </p:pic>
      <p:pic>
        <p:nvPicPr>
          <p:cNvPr id="72" name="Picture 71" descr="A yellow sun with triangles&#10;&#10;Description automatically generated">
            <a:extLst>
              <a:ext uri="{FF2B5EF4-FFF2-40B4-BE49-F238E27FC236}">
                <a16:creationId xmlns:a16="http://schemas.microsoft.com/office/drawing/2014/main" id="{0B921A53-E377-A613-4A0B-4728E892285E}"/>
              </a:ext>
            </a:extLst>
          </p:cNvPr>
          <p:cNvPicPr>
            <a:picLocks noChangeAspect="1"/>
          </p:cNvPicPr>
          <p:nvPr/>
        </p:nvPicPr>
        <p:blipFill>
          <a:blip r:embed="rId15"/>
          <a:stretch>
            <a:fillRect/>
          </a:stretch>
        </p:blipFill>
        <p:spPr>
          <a:xfrm>
            <a:off x="2860568" y="4146408"/>
            <a:ext cx="164618" cy="145816"/>
          </a:xfrm>
          <a:prstGeom prst="rect">
            <a:avLst/>
          </a:prstGeom>
        </p:spPr>
      </p:pic>
      <p:pic>
        <p:nvPicPr>
          <p:cNvPr id="73" name="Picture 72" descr="A yellow sun with triangles&#10;&#10;Description automatically generated">
            <a:extLst>
              <a:ext uri="{FF2B5EF4-FFF2-40B4-BE49-F238E27FC236}">
                <a16:creationId xmlns:a16="http://schemas.microsoft.com/office/drawing/2014/main" id="{A09A57A8-D763-4825-3E70-A88D966AEF96}"/>
              </a:ext>
            </a:extLst>
          </p:cNvPr>
          <p:cNvPicPr>
            <a:picLocks noChangeAspect="1"/>
          </p:cNvPicPr>
          <p:nvPr/>
        </p:nvPicPr>
        <p:blipFill>
          <a:blip r:embed="rId15"/>
          <a:stretch>
            <a:fillRect/>
          </a:stretch>
        </p:blipFill>
        <p:spPr>
          <a:xfrm>
            <a:off x="2855488" y="4305746"/>
            <a:ext cx="164618" cy="145816"/>
          </a:xfrm>
          <a:prstGeom prst="rect">
            <a:avLst/>
          </a:prstGeom>
        </p:spPr>
      </p:pic>
      <p:pic>
        <p:nvPicPr>
          <p:cNvPr id="74" name="Picture 73" descr="A yellow sun with triangles&#10;&#10;Description automatically generated">
            <a:extLst>
              <a:ext uri="{FF2B5EF4-FFF2-40B4-BE49-F238E27FC236}">
                <a16:creationId xmlns:a16="http://schemas.microsoft.com/office/drawing/2014/main" id="{9D6E375A-8A07-5B40-66A7-0BE471529170}"/>
              </a:ext>
            </a:extLst>
          </p:cNvPr>
          <p:cNvPicPr>
            <a:picLocks noChangeAspect="1"/>
          </p:cNvPicPr>
          <p:nvPr/>
        </p:nvPicPr>
        <p:blipFill>
          <a:blip r:embed="rId15"/>
          <a:stretch>
            <a:fillRect/>
          </a:stretch>
        </p:blipFill>
        <p:spPr>
          <a:xfrm>
            <a:off x="4358023" y="3263298"/>
            <a:ext cx="164618" cy="145816"/>
          </a:xfrm>
          <a:prstGeom prst="rect">
            <a:avLst/>
          </a:prstGeom>
        </p:spPr>
      </p:pic>
      <p:pic>
        <p:nvPicPr>
          <p:cNvPr id="75" name="Picture 74" descr="A yellow sun with triangles&#10;&#10;Description automatically generated">
            <a:extLst>
              <a:ext uri="{FF2B5EF4-FFF2-40B4-BE49-F238E27FC236}">
                <a16:creationId xmlns:a16="http://schemas.microsoft.com/office/drawing/2014/main" id="{194C0D2D-7545-3DA2-A281-9FDEADB959AC}"/>
              </a:ext>
            </a:extLst>
          </p:cNvPr>
          <p:cNvPicPr>
            <a:picLocks noChangeAspect="1"/>
          </p:cNvPicPr>
          <p:nvPr/>
        </p:nvPicPr>
        <p:blipFill>
          <a:blip r:embed="rId15"/>
          <a:stretch>
            <a:fillRect/>
          </a:stretch>
        </p:blipFill>
        <p:spPr>
          <a:xfrm>
            <a:off x="4376514" y="3704488"/>
            <a:ext cx="164618" cy="145816"/>
          </a:xfrm>
          <a:prstGeom prst="rect">
            <a:avLst/>
          </a:prstGeom>
        </p:spPr>
      </p:pic>
      <p:pic>
        <p:nvPicPr>
          <p:cNvPr id="76" name="Picture 75" descr="A yellow sun with triangles&#10;&#10;Description automatically generated">
            <a:extLst>
              <a:ext uri="{FF2B5EF4-FFF2-40B4-BE49-F238E27FC236}">
                <a16:creationId xmlns:a16="http://schemas.microsoft.com/office/drawing/2014/main" id="{5688D70C-5087-AD5E-8DB4-09D74AB226A0}"/>
              </a:ext>
            </a:extLst>
          </p:cNvPr>
          <p:cNvPicPr>
            <a:picLocks noChangeAspect="1"/>
          </p:cNvPicPr>
          <p:nvPr/>
        </p:nvPicPr>
        <p:blipFill>
          <a:blip r:embed="rId15"/>
          <a:stretch>
            <a:fillRect/>
          </a:stretch>
        </p:blipFill>
        <p:spPr>
          <a:xfrm>
            <a:off x="4382256" y="3858637"/>
            <a:ext cx="164618" cy="145816"/>
          </a:xfrm>
          <a:prstGeom prst="rect">
            <a:avLst/>
          </a:prstGeom>
        </p:spPr>
      </p:pic>
      <p:pic>
        <p:nvPicPr>
          <p:cNvPr id="77" name="Picture 76" descr="A yellow sun with triangles&#10;&#10;Description automatically generated">
            <a:extLst>
              <a:ext uri="{FF2B5EF4-FFF2-40B4-BE49-F238E27FC236}">
                <a16:creationId xmlns:a16="http://schemas.microsoft.com/office/drawing/2014/main" id="{AB69A3FF-ABDA-318D-F20A-5E915CA0364D}"/>
              </a:ext>
            </a:extLst>
          </p:cNvPr>
          <p:cNvPicPr>
            <a:picLocks noChangeAspect="1"/>
          </p:cNvPicPr>
          <p:nvPr/>
        </p:nvPicPr>
        <p:blipFill>
          <a:blip r:embed="rId15"/>
          <a:stretch>
            <a:fillRect/>
          </a:stretch>
        </p:blipFill>
        <p:spPr>
          <a:xfrm>
            <a:off x="4384282" y="4123385"/>
            <a:ext cx="164618" cy="145816"/>
          </a:xfrm>
          <a:prstGeom prst="rect">
            <a:avLst/>
          </a:prstGeom>
        </p:spPr>
      </p:pic>
      <p:pic>
        <p:nvPicPr>
          <p:cNvPr id="78" name="Picture 77" descr="A yellow sun with triangles&#10;&#10;Description automatically generated">
            <a:extLst>
              <a:ext uri="{FF2B5EF4-FFF2-40B4-BE49-F238E27FC236}">
                <a16:creationId xmlns:a16="http://schemas.microsoft.com/office/drawing/2014/main" id="{BFDEAC61-E94C-B6FC-D6C7-A4212565E554}"/>
              </a:ext>
            </a:extLst>
          </p:cNvPr>
          <p:cNvPicPr>
            <a:picLocks noChangeAspect="1"/>
          </p:cNvPicPr>
          <p:nvPr/>
        </p:nvPicPr>
        <p:blipFill>
          <a:blip r:embed="rId15"/>
          <a:stretch>
            <a:fillRect/>
          </a:stretch>
        </p:blipFill>
        <p:spPr>
          <a:xfrm>
            <a:off x="4392071" y="4271924"/>
            <a:ext cx="164618" cy="145816"/>
          </a:xfrm>
          <a:prstGeom prst="rect">
            <a:avLst/>
          </a:prstGeom>
        </p:spPr>
      </p:pic>
      <p:pic>
        <p:nvPicPr>
          <p:cNvPr id="79" name="Picture 78" descr="A yellow sun with triangles&#10;&#10;Description automatically generated">
            <a:extLst>
              <a:ext uri="{FF2B5EF4-FFF2-40B4-BE49-F238E27FC236}">
                <a16:creationId xmlns:a16="http://schemas.microsoft.com/office/drawing/2014/main" id="{854B6598-4974-D03F-3B92-9FC0B16E0C9D}"/>
              </a:ext>
            </a:extLst>
          </p:cNvPr>
          <p:cNvPicPr>
            <a:picLocks noChangeAspect="1"/>
          </p:cNvPicPr>
          <p:nvPr/>
        </p:nvPicPr>
        <p:blipFill>
          <a:blip r:embed="rId15"/>
          <a:stretch>
            <a:fillRect/>
          </a:stretch>
        </p:blipFill>
        <p:spPr>
          <a:xfrm>
            <a:off x="4398334" y="4421439"/>
            <a:ext cx="164618" cy="145816"/>
          </a:xfrm>
          <a:prstGeom prst="rect">
            <a:avLst/>
          </a:prstGeom>
        </p:spPr>
      </p:pic>
      <p:pic>
        <p:nvPicPr>
          <p:cNvPr id="80" name="Picture 79" descr="A yellow sun with triangles&#10;&#10;Description automatically generated">
            <a:extLst>
              <a:ext uri="{FF2B5EF4-FFF2-40B4-BE49-F238E27FC236}">
                <a16:creationId xmlns:a16="http://schemas.microsoft.com/office/drawing/2014/main" id="{02713185-1954-36BF-0C47-6DF98C6502D7}"/>
              </a:ext>
            </a:extLst>
          </p:cNvPr>
          <p:cNvPicPr>
            <a:picLocks noChangeAspect="1"/>
          </p:cNvPicPr>
          <p:nvPr/>
        </p:nvPicPr>
        <p:blipFill>
          <a:blip r:embed="rId15"/>
          <a:stretch>
            <a:fillRect/>
          </a:stretch>
        </p:blipFill>
        <p:spPr>
          <a:xfrm>
            <a:off x="5893407" y="3263298"/>
            <a:ext cx="164618" cy="145816"/>
          </a:xfrm>
          <a:prstGeom prst="rect">
            <a:avLst/>
          </a:prstGeom>
        </p:spPr>
      </p:pic>
      <p:pic>
        <p:nvPicPr>
          <p:cNvPr id="81" name="Picture 80" descr="A yellow sun with triangles&#10;&#10;Description automatically generated">
            <a:extLst>
              <a:ext uri="{FF2B5EF4-FFF2-40B4-BE49-F238E27FC236}">
                <a16:creationId xmlns:a16="http://schemas.microsoft.com/office/drawing/2014/main" id="{4459F88E-052E-90CA-AC30-5DEEDB4EE15A}"/>
              </a:ext>
            </a:extLst>
          </p:cNvPr>
          <p:cNvPicPr>
            <a:picLocks noChangeAspect="1"/>
          </p:cNvPicPr>
          <p:nvPr/>
        </p:nvPicPr>
        <p:blipFill>
          <a:blip r:embed="rId15"/>
          <a:stretch>
            <a:fillRect/>
          </a:stretch>
        </p:blipFill>
        <p:spPr>
          <a:xfrm>
            <a:off x="5892460" y="3747361"/>
            <a:ext cx="164618" cy="145816"/>
          </a:xfrm>
          <a:prstGeom prst="rect">
            <a:avLst/>
          </a:prstGeom>
        </p:spPr>
      </p:pic>
      <p:pic>
        <p:nvPicPr>
          <p:cNvPr id="82" name="Picture 81" descr="A yellow sun with triangles&#10;&#10;Description automatically generated">
            <a:extLst>
              <a:ext uri="{FF2B5EF4-FFF2-40B4-BE49-F238E27FC236}">
                <a16:creationId xmlns:a16="http://schemas.microsoft.com/office/drawing/2014/main" id="{D4886CCD-1A92-4356-146F-B10C53B0829F}"/>
              </a:ext>
            </a:extLst>
          </p:cNvPr>
          <p:cNvPicPr>
            <a:picLocks noChangeAspect="1"/>
          </p:cNvPicPr>
          <p:nvPr/>
        </p:nvPicPr>
        <p:blipFill>
          <a:blip r:embed="rId15"/>
          <a:stretch>
            <a:fillRect/>
          </a:stretch>
        </p:blipFill>
        <p:spPr>
          <a:xfrm>
            <a:off x="5892460" y="3997602"/>
            <a:ext cx="164618" cy="145816"/>
          </a:xfrm>
          <a:prstGeom prst="rect">
            <a:avLst/>
          </a:prstGeom>
        </p:spPr>
      </p:pic>
      <p:pic>
        <p:nvPicPr>
          <p:cNvPr id="83" name="Picture 82" descr="A yellow sun with triangles&#10;&#10;Description automatically generated">
            <a:extLst>
              <a:ext uri="{FF2B5EF4-FFF2-40B4-BE49-F238E27FC236}">
                <a16:creationId xmlns:a16="http://schemas.microsoft.com/office/drawing/2014/main" id="{5243892D-0EAF-40B2-85C7-58115932E23A}"/>
              </a:ext>
            </a:extLst>
          </p:cNvPr>
          <p:cNvPicPr>
            <a:picLocks noChangeAspect="1"/>
          </p:cNvPicPr>
          <p:nvPr/>
        </p:nvPicPr>
        <p:blipFill>
          <a:blip r:embed="rId15"/>
          <a:stretch>
            <a:fillRect/>
          </a:stretch>
        </p:blipFill>
        <p:spPr>
          <a:xfrm>
            <a:off x="5892460" y="4174935"/>
            <a:ext cx="164618" cy="145816"/>
          </a:xfrm>
          <a:prstGeom prst="rect">
            <a:avLst/>
          </a:prstGeom>
        </p:spPr>
      </p:pic>
      <p:pic>
        <p:nvPicPr>
          <p:cNvPr id="84" name="Picture 83" descr="A yellow sun with triangles&#10;&#10;Description automatically generated">
            <a:extLst>
              <a:ext uri="{FF2B5EF4-FFF2-40B4-BE49-F238E27FC236}">
                <a16:creationId xmlns:a16="http://schemas.microsoft.com/office/drawing/2014/main" id="{6883B25E-2561-D136-5058-57CD1CBC3B73}"/>
              </a:ext>
            </a:extLst>
          </p:cNvPr>
          <p:cNvPicPr>
            <a:picLocks noChangeAspect="1"/>
          </p:cNvPicPr>
          <p:nvPr/>
        </p:nvPicPr>
        <p:blipFill>
          <a:blip r:embed="rId15"/>
          <a:stretch>
            <a:fillRect/>
          </a:stretch>
        </p:blipFill>
        <p:spPr>
          <a:xfrm>
            <a:off x="5892460" y="4387093"/>
            <a:ext cx="164618" cy="145816"/>
          </a:xfrm>
          <a:prstGeom prst="rect">
            <a:avLst/>
          </a:prstGeom>
        </p:spPr>
      </p:pic>
      <p:pic>
        <p:nvPicPr>
          <p:cNvPr id="85" name="Picture 84" descr="A yellow sun with triangles&#10;&#10;Description automatically generated">
            <a:extLst>
              <a:ext uri="{FF2B5EF4-FFF2-40B4-BE49-F238E27FC236}">
                <a16:creationId xmlns:a16="http://schemas.microsoft.com/office/drawing/2014/main" id="{F6D4B6E1-C530-602F-6483-5ADC9610D3C6}"/>
              </a:ext>
            </a:extLst>
          </p:cNvPr>
          <p:cNvPicPr>
            <a:picLocks noChangeAspect="1"/>
          </p:cNvPicPr>
          <p:nvPr/>
        </p:nvPicPr>
        <p:blipFill>
          <a:blip r:embed="rId15"/>
          <a:stretch>
            <a:fillRect/>
          </a:stretch>
        </p:blipFill>
        <p:spPr>
          <a:xfrm>
            <a:off x="5892460" y="4543480"/>
            <a:ext cx="164618" cy="145816"/>
          </a:xfrm>
          <a:prstGeom prst="rect">
            <a:avLst/>
          </a:prstGeom>
        </p:spPr>
      </p:pic>
      <p:pic>
        <p:nvPicPr>
          <p:cNvPr id="86" name="Picture 85" descr="A yellow sun with triangles&#10;&#10;Description automatically generated">
            <a:extLst>
              <a:ext uri="{FF2B5EF4-FFF2-40B4-BE49-F238E27FC236}">
                <a16:creationId xmlns:a16="http://schemas.microsoft.com/office/drawing/2014/main" id="{3BF4AE0A-C5AD-9BCF-1B1C-49CAC0D2B6A4}"/>
              </a:ext>
            </a:extLst>
          </p:cNvPr>
          <p:cNvPicPr>
            <a:picLocks noChangeAspect="1"/>
          </p:cNvPicPr>
          <p:nvPr/>
        </p:nvPicPr>
        <p:blipFill>
          <a:blip r:embed="rId15"/>
          <a:stretch>
            <a:fillRect/>
          </a:stretch>
        </p:blipFill>
        <p:spPr>
          <a:xfrm>
            <a:off x="7438951" y="3266215"/>
            <a:ext cx="164618" cy="145816"/>
          </a:xfrm>
          <a:prstGeom prst="rect">
            <a:avLst/>
          </a:prstGeom>
        </p:spPr>
      </p:pic>
      <p:pic>
        <p:nvPicPr>
          <p:cNvPr id="87" name="Picture 86" descr="A yellow sun with triangles&#10;&#10;Description automatically generated">
            <a:extLst>
              <a:ext uri="{FF2B5EF4-FFF2-40B4-BE49-F238E27FC236}">
                <a16:creationId xmlns:a16="http://schemas.microsoft.com/office/drawing/2014/main" id="{755D5440-A195-041C-3AA0-A502976D42A3}"/>
              </a:ext>
            </a:extLst>
          </p:cNvPr>
          <p:cNvPicPr>
            <a:picLocks noChangeAspect="1"/>
          </p:cNvPicPr>
          <p:nvPr/>
        </p:nvPicPr>
        <p:blipFill>
          <a:blip r:embed="rId15"/>
          <a:stretch>
            <a:fillRect/>
          </a:stretch>
        </p:blipFill>
        <p:spPr>
          <a:xfrm>
            <a:off x="7438951" y="3717081"/>
            <a:ext cx="164618" cy="145816"/>
          </a:xfrm>
          <a:prstGeom prst="rect">
            <a:avLst/>
          </a:prstGeom>
        </p:spPr>
      </p:pic>
      <p:pic>
        <p:nvPicPr>
          <p:cNvPr id="88" name="Picture 87" descr="A yellow sun with triangles&#10;&#10;Description automatically generated">
            <a:extLst>
              <a:ext uri="{FF2B5EF4-FFF2-40B4-BE49-F238E27FC236}">
                <a16:creationId xmlns:a16="http://schemas.microsoft.com/office/drawing/2014/main" id="{F04CF0AA-4CB4-52C1-9D80-B67AE0DFE923}"/>
              </a:ext>
            </a:extLst>
          </p:cNvPr>
          <p:cNvPicPr>
            <a:picLocks noChangeAspect="1"/>
          </p:cNvPicPr>
          <p:nvPr/>
        </p:nvPicPr>
        <p:blipFill>
          <a:blip r:embed="rId15"/>
          <a:stretch>
            <a:fillRect/>
          </a:stretch>
        </p:blipFill>
        <p:spPr>
          <a:xfrm>
            <a:off x="7441795" y="3854534"/>
            <a:ext cx="164618" cy="145816"/>
          </a:xfrm>
          <a:prstGeom prst="rect">
            <a:avLst/>
          </a:prstGeom>
        </p:spPr>
      </p:pic>
      <p:pic>
        <p:nvPicPr>
          <p:cNvPr id="89" name="Picture 88" descr="A yellow sun with triangles&#10;&#10;Description automatically generated">
            <a:extLst>
              <a:ext uri="{FF2B5EF4-FFF2-40B4-BE49-F238E27FC236}">
                <a16:creationId xmlns:a16="http://schemas.microsoft.com/office/drawing/2014/main" id="{8B2BB785-8DE8-3CB8-5E30-1E2BC21AEFEF}"/>
              </a:ext>
            </a:extLst>
          </p:cNvPr>
          <p:cNvPicPr>
            <a:picLocks noChangeAspect="1"/>
          </p:cNvPicPr>
          <p:nvPr/>
        </p:nvPicPr>
        <p:blipFill>
          <a:blip r:embed="rId15"/>
          <a:stretch>
            <a:fillRect/>
          </a:stretch>
        </p:blipFill>
        <p:spPr>
          <a:xfrm>
            <a:off x="7443354" y="3996114"/>
            <a:ext cx="164618" cy="145816"/>
          </a:xfrm>
          <a:prstGeom prst="rect">
            <a:avLst/>
          </a:prstGeom>
        </p:spPr>
      </p:pic>
      <p:pic>
        <p:nvPicPr>
          <p:cNvPr id="90" name="Picture 89" descr="A yellow sun with triangles&#10;&#10;Description automatically generated">
            <a:extLst>
              <a:ext uri="{FF2B5EF4-FFF2-40B4-BE49-F238E27FC236}">
                <a16:creationId xmlns:a16="http://schemas.microsoft.com/office/drawing/2014/main" id="{242DB251-F089-2D69-A02F-2FD010FB2714}"/>
              </a:ext>
            </a:extLst>
          </p:cNvPr>
          <p:cNvPicPr>
            <a:picLocks noChangeAspect="1"/>
          </p:cNvPicPr>
          <p:nvPr/>
        </p:nvPicPr>
        <p:blipFill>
          <a:blip r:embed="rId15"/>
          <a:stretch>
            <a:fillRect/>
          </a:stretch>
        </p:blipFill>
        <p:spPr>
          <a:xfrm>
            <a:off x="7440983" y="4138647"/>
            <a:ext cx="164618" cy="145816"/>
          </a:xfrm>
          <a:prstGeom prst="rect">
            <a:avLst/>
          </a:prstGeom>
        </p:spPr>
      </p:pic>
      <p:pic>
        <p:nvPicPr>
          <p:cNvPr id="91" name="Picture 90" descr="A yellow sun with triangles&#10;&#10;Description automatically generated">
            <a:extLst>
              <a:ext uri="{FF2B5EF4-FFF2-40B4-BE49-F238E27FC236}">
                <a16:creationId xmlns:a16="http://schemas.microsoft.com/office/drawing/2014/main" id="{32BA751C-DAE5-40B0-8AE8-E1C4AF1BAA3C}"/>
              </a:ext>
            </a:extLst>
          </p:cNvPr>
          <p:cNvPicPr>
            <a:picLocks noChangeAspect="1"/>
          </p:cNvPicPr>
          <p:nvPr/>
        </p:nvPicPr>
        <p:blipFill>
          <a:blip r:embed="rId15"/>
          <a:stretch>
            <a:fillRect/>
          </a:stretch>
        </p:blipFill>
        <p:spPr>
          <a:xfrm>
            <a:off x="7437060" y="4275623"/>
            <a:ext cx="164618" cy="145816"/>
          </a:xfrm>
          <a:prstGeom prst="rect">
            <a:avLst/>
          </a:prstGeom>
        </p:spPr>
      </p:pic>
      <p:pic>
        <p:nvPicPr>
          <p:cNvPr id="2" name="Picture 1" descr="A yellow sun with triangles&#10;&#10;Description automatically generated">
            <a:extLst>
              <a:ext uri="{FF2B5EF4-FFF2-40B4-BE49-F238E27FC236}">
                <a16:creationId xmlns:a16="http://schemas.microsoft.com/office/drawing/2014/main" id="{094E9769-3A18-B892-87AE-70C34B0C4F94}"/>
              </a:ext>
            </a:extLst>
          </p:cNvPr>
          <p:cNvPicPr>
            <a:picLocks noChangeAspect="1"/>
          </p:cNvPicPr>
          <p:nvPr/>
        </p:nvPicPr>
        <p:blipFill>
          <a:blip r:embed="rId15"/>
          <a:stretch>
            <a:fillRect/>
          </a:stretch>
        </p:blipFill>
        <p:spPr>
          <a:xfrm>
            <a:off x="8957991" y="3283696"/>
            <a:ext cx="164618" cy="145816"/>
          </a:xfrm>
          <a:prstGeom prst="rect">
            <a:avLst/>
          </a:prstGeom>
        </p:spPr>
      </p:pic>
      <p:pic>
        <p:nvPicPr>
          <p:cNvPr id="3" name="Picture 2" descr="A yellow sun with triangles&#10;&#10;Description automatically generated">
            <a:extLst>
              <a:ext uri="{FF2B5EF4-FFF2-40B4-BE49-F238E27FC236}">
                <a16:creationId xmlns:a16="http://schemas.microsoft.com/office/drawing/2014/main" id="{DAB394A4-9E08-C2A8-2FEC-E78B49015025}"/>
              </a:ext>
            </a:extLst>
          </p:cNvPr>
          <p:cNvPicPr>
            <a:picLocks noChangeAspect="1"/>
          </p:cNvPicPr>
          <p:nvPr/>
        </p:nvPicPr>
        <p:blipFill>
          <a:blip r:embed="rId15"/>
          <a:stretch>
            <a:fillRect/>
          </a:stretch>
        </p:blipFill>
        <p:spPr>
          <a:xfrm>
            <a:off x="8965744" y="3737685"/>
            <a:ext cx="164618" cy="145816"/>
          </a:xfrm>
          <a:prstGeom prst="rect">
            <a:avLst/>
          </a:prstGeom>
        </p:spPr>
      </p:pic>
      <p:pic>
        <p:nvPicPr>
          <p:cNvPr id="4" name="Picture 3" descr="A yellow sun with triangles&#10;&#10;Description automatically generated">
            <a:extLst>
              <a:ext uri="{FF2B5EF4-FFF2-40B4-BE49-F238E27FC236}">
                <a16:creationId xmlns:a16="http://schemas.microsoft.com/office/drawing/2014/main" id="{B38F6825-C30C-7021-A078-3FF0174ADA68}"/>
              </a:ext>
            </a:extLst>
          </p:cNvPr>
          <p:cNvPicPr>
            <a:picLocks noChangeAspect="1"/>
          </p:cNvPicPr>
          <p:nvPr/>
        </p:nvPicPr>
        <p:blipFill>
          <a:blip r:embed="rId15"/>
          <a:stretch>
            <a:fillRect/>
          </a:stretch>
        </p:blipFill>
        <p:spPr>
          <a:xfrm>
            <a:off x="8973695" y="3990915"/>
            <a:ext cx="164618" cy="145816"/>
          </a:xfrm>
          <a:prstGeom prst="rect">
            <a:avLst/>
          </a:prstGeom>
        </p:spPr>
      </p:pic>
      <p:pic>
        <p:nvPicPr>
          <p:cNvPr id="5" name="Picture 4" descr="A yellow sun with triangles&#10;&#10;Description automatically generated">
            <a:extLst>
              <a:ext uri="{FF2B5EF4-FFF2-40B4-BE49-F238E27FC236}">
                <a16:creationId xmlns:a16="http://schemas.microsoft.com/office/drawing/2014/main" id="{FCC1FB79-F575-1211-3C68-97F19B485626}"/>
              </a:ext>
            </a:extLst>
          </p:cNvPr>
          <p:cNvPicPr>
            <a:picLocks noChangeAspect="1"/>
          </p:cNvPicPr>
          <p:nvPr/>
        </p:nvPicPr>
        <p:blipFill>
          <a:blip r:embed="rId15"/>
          <a:stretch>
            <a:fillRect/>
          </a:stretch>
        </p:blipFill>
        <p:spPr>
          <a:xfrm>
            <a:off x="8975582" y="4142651"/>
            <a:ext cx="164618" cy="145816"/>
          </a:xfrm>
          <a:prstGeom prst="rect">
            <a:avLst/>
          </a:prstGeom>
        </p:spPr>
      </p:pic>
      <p:pic>
        <p:nvPicPr>
          <p:cNvPr id="8" name="Picture 7" descr="A yellow sun with triangles&#10;&#10;Description automatically generated">
            <a:extLst>
              <a:ext uri="{FF2B5EF4-FFF2-40B4-BE49-F238E27FC236}">
                <a16:creationId xmlns:a16="http://schemas.microsoft.com/office/drawing/2014/main" id="{CA86E1FA-4C13-2408-4C98-6A9A8C4715D3}"/>
              </a:ext>
            </a:extLst>
          </p:cNvPr>
          <p:cNvPicPr>
            <a:picLocks noChangeAspect="1"/>
          </p:cNvPicPr>
          <p:nvPr/>
        </p:nvPicPr>
        <p:blipFill>
          <a:blip r:embed="rId15"/>
          <a:stretch>
            <a:fillRect/>
          </a:stretch>
        </p:blipFill>
        <p:spPr>
          <a:xfrm>
            <a:off x="8975508" y="4276049"/>
            <a:ext cx="164618" cy="145816"/>
          </a:xfrm>
          <a:prstGeom prst="rect">
            <a:avLst/>
          </a:prstGeom>
        </p:spPr>
      </p:pic>
      <p:pic>
        <p:nvPicPr>
          <p:cNvPr id="9" name="Picture 8" descr="A yellow sun with triangles&#10;&#10;Description automatically generated">
            <a:extLst>
              <a:ext uri="{FF2B5EF4-FFF2-40B4-BE49-F238E27FC236}">
                <a16:creationId xmlns:a16="http://schemas.microsoft.com/office/drawing/2014/main" id="{94935C45-74F5-3748-6910-C20B675C04DC}"/>
              </a:ext>
            </a:extLst>
          </p:cNvPr>
          <p:cNvPicPr>
            <a:picLocks noChangeAspect="1"/>
          </p:cNvPicPr>
          <p:nvPr/>
        </p:nvPicPr>
        <p:blipFill>
          <a:blip r:embed="rId15"/>
          <a:stretch>
            <a:fillRect/>
          </a:stretch>
        </p:blipFill>
        <p:spPr>
          <a:xfrm>
            <a:off x="8975652" y="4404014"/>
            <a:ext cx="164618" cy="145816"/>
          </a:xfrm>
          <a:prstGeom prst="rect">
            <a:avLst/>
          </a:prstGeom>
        </p:spPr>
      </p:pic>
      <p:pic>
        <p:nvPicPr>
          <p:cNvPr id="28" name="Picture 27" descr="A yellow sun with triangles&#10;&#10;Description automatically generated">
            <a:extLst>
              <a:ext uri="{FF2B5EF4-FFF2-40B4-BE49-F238E27FC236}">
                <a16:creationId xmlns:a16="http://schemas.microsoft.com/office/drawing/2014/main" id="{757E65AB-8F7D-A278-8054-07312948C4F1}"/>
              </a:ext>
            </a:extLst>
          </p:cNvPr>
          <p:cNvPicPr>
            <a:picLocks noChangeAspect="1"/>
          </p:cNvPicPr>
          <p:nvPr/>
        </p:nvPicPr>
        <p:blipFill>
          <a:blip r:embed="rId15"/>
          <a:stretch>
            <a:fillRect/>
          </a:stretch>
        </p:blipFill>
        <p:spPr>
          <a:xfrm>
            <a:off x="2724343" y="5260523"/>
            <a:ext cx="164618" cy="145816"/>
          </a:xfrm>
          <a:prstGeom prst="rect">
            <a:avLst/>
          </a:prstGeom>
        </p:spPr>
      </p:pic>
      <p:pic>
        <p:nvPicPr>
          <p:cNvPr id="33" name="Picture 32" descr="A yellow sun with triangles&#10;&#10;Description automatically generated">
            <a:extLst>
              <a:ext uri="{FF2B5EF4-FFF2-40B4-BE49-F238E27FC236}">
                <a16:creationId xmlns:a16="http://schemas.microsoft.com/office/drawing/2014/main" id="{BC430CA8-18F7-5484-D93A-727EDE0B6171}"/>
              </a:ext>
            </a:extLst>
          </p:cNvPr>
          <p:cNvPicPr>
            <a:picLocks noChangeAspect="1"/>
          </p:cNvPicPr>
          <p:nvPr/>
        </p:nvPicPr>
        <p:blipFill>
          <a:blip r:embed="rId15"/>
          <a:stretch>
            <a:fillRect/>
          </a:stretch>
        </p:blipFill>
        <p:spPr>
          <a:xfrm>
            <a:off x="5792473" y="5283125"/>
            <a:ext cx="164618" cy="145816"/>
          </a:xfrm>
          <a:prstGeom prst="rect">
            <a:avLst/>
          </a:prstGeom>
        </p:spPr>
      </p:pic>
      <p:sp>
        <p:nvSpPr>
          <p:cNvPr id="34" name="Freeform 44">
            <a:extLst>
              <a:ext uri="{FF2B5EF4-FFF2-40B4-BE49-F238E27FC236}">
                <a16:creationId xmlns:a16="http://schemas.microsoft.com/office/drawing/2014/main" id="{83CD70B0-0A50-CEDD-0D6E-B9E62B8DF3EA}"/>
              </a:ext>
            </a:extLst>
          </p:cNvPr>
          <p:cNvSpPr/>
          <p:nvPr/>
        </p:nvSpPr>
        <p:spPr>
          <a:xfrm>
            <a:off x="6153094" y="5110942"/>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53" name="Freeform 23">
            <a:extLst>
              <a:ext uri="{FF2B5EF4-FFF2-40B4-BE49-F238E27FC236}">
                <a16:creationId xmlns:a16="http://schemas.microsoft.com/office/drawing/2014/main" id="{1872B3BF-6F3F-309B-30D6-17EFF3EECCDE}"/>
              </a:ext>
            </a:extLst>
          </p:cNvPr>
          <p:cNvSpPr/>
          <p:nvPr/>
        </p:nvSpPr>
        <p:spPr>
          <a:xfrm flipH="1">
            <a:off x="7408348" y="5055389"/>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420515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7D034-A4DA-3CAC-27EA-B1595272A83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3282935-3623-C9C8-D8E6-211BF0BCE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 y="-2478"/>
            <a:ext cx="9899083" cy="6998996"/>
          </a:xfrm>
          <a:prstGeom prst="rect">
            <a:avLst/>
          </a:prstGeom>
        </p:spPr>
      </p:pic>
      <p:sp>
        <p:nvSpPr>
          <p:cNvPr id="50" name="TextBox 42">
            <a:extLst>
              <a:ext uri="{FF2B5EF4-FFF2-40B4-BE49-F238E27FC236}">
                <a16:creationId xmlns:a16="http://schemas.microsoft.com/office/drawing/2014/main" id="{2A78F0E7-C2CF-6B70-93F9-7D18D05A72F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cxnSp>
        <p:nvCxnSpPr>
          <p:cNvPr id="55" name="Straight Connector 54">
            <a:extLst>
              <a:ext uri="{FF2B5EF4-FFF2-40B4-BE49-F238E27FC236}">
                <a16:creationId xmlns:a16="http://schemas.microsoft.com/office/drawing/2014/main" id="{A5FCA27E-792B-9DB1-3883-3A8D7B664A1E}"/>
              </a:ext>
            </a:extLst>
          </p:cNvPr>
          <p:cNvCxnSpPr/>
          <p:nvPr/>
        </p:nvCxnSpPr>
        <p:spPr>
          <a:xfrm>
            <a:off x="2331720" y="709932"/>
            <a:ext cx="0" cy="4752908"/>
          </a:xfrm>
          <a:prstGeom prst="line">
            <a:avLst/>
          </a:prstGeom>
          <a:ln w="28575" cmpd="dbl">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56" name="Table 107">
            <a:extLst>
              <a:ext uri="{FF2B5EF4-FFF2-40B4-BE49-F238E27FC236}">
                <a16:creationId xmlns:a16="http://schemas.microsoft.com/office/drawing/2014/main" id="{D53364CA-0BBC-DBBA-D8C5-967250449BE3}"/>
              </a:ext>
            </a:extLst>
          </p:cNvPr>
          <p:cNvGraphicFramePr>
            <a:graphicFrameLocks noGrp="1"/>
          </p:cNvGraphicFramePr>
          <p:nvPr>
            <p:extLst>
              <p:ext uri="{D42A27DB-BD31-4B8C-83A1-F6EECF244321}">
                <p14:modId xmlns:p14="http://schemas.microsoft.com/office/powerpoint/2010/main" val="3865516652"/>
              </p:ext>
            </p:extLst>
          </p:nvPr>
        </p:nvGraphicFramePr>
        <p:xfrm>
          <a:off x="1459846" y="919369"/>
          <a:ext cx="7736093" cy="4851550"/>
        </p:xfrm>
        <a:graphic>
          <a:graphicData uri="http://schemas.openxmlformats.org/drawingml/2006/table">
            <a:tbl>
              <a:tblPr firstRow="1" bandRow="1">
                <a:tableStyleId>{5C22544A-7EE6-4342-B048-85BDC9FD1C3A}</a:tableStyleId>
              </a:tblPr>
              <a:tblGrid>
                <a:gridCol w="1526548">
                  <a:extLst>
                    <a:ext uri="{9D8B030D-6E8A-4147-A177-3AD203B41FA5}">
                      <a16:colId xmlns:a16="http://schemas.microsoft.com/office/drawing/2014/main" val="141170056"/>
                    </a:ext>
                  </a:extLst>
                </a:gridCol>
                <a:gridCol w="1584942">
                  <a:extLst>
                    <a:ext uri="{9D8B030D-6E8A-4147-A177-3AD203B41FA5}">
                      <a16:colId xmlns:a16="http://schemas.microsoft.com/office/drawing/2014/main" val="184896271"/>
                    </a:ext>
                  </a:extLst>
                </a:gridCol>
                <a:gridCol w="1441560">
                  <a:extLst>
                    <a:ext uri="{9D8B030D-6E8A-4147-A177-3AD203B41FA5}">
                      <a16:colId xmlns:a16="http://schemas.microsoft.com/office/drawing/2014/main" val="3716586628"/>
                    </a:ext>
                  </a:extLst>
                </a:gridCol>
                <a:gridCol w="1664083">
                  <a:extLst>
                    <a:ext uri="{9D8B030D-6E8A-4147-A177-3AD203B41FA5}">
                      <a16:colId xmlns:a16="http://schemas.microsoft.com/office/drawing/2014/main" val="3229335858"/>
                    </a:ext>
                  </a:extLst>
                </a:gridCol>
                <a:gridCol w="1518960">
                  <a:extLst>
                    <a:ext uri="{9D8B030D-6E8A-4147-A177-3AD203B41FA5}">
                      <a16:colId xmlns:a16="http://schemas.microsoft.com/office/drawing/2014/main" val="2848023262"/>
                    </a:ext>
                  </a:extLst>
                </a:gridCol>
              </a:tblGrid>
              <a:tr h="692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Wholemeal Vegetable Pasta Bake (VE)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Vegetable Loaf with Stuffing, Mashed Potatoes &amp; Gravy (VE)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i="0" u="none" strike="noStrike" noProof="0" dirty="0">
                        <a:solidFill>
                          <a:schemeClr val="tx1"/>
                        </a:solidFill>
                        <a:latin typeface="Century Gothic"/>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i="0" u="none" strike="noStrike" noProof="0" dirty="0">
                        <a:solidFill>
                          <a:schemeClr val="tx1"/>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u="none" strike="noStrike" noProof="0" dirty="0">
                          <a:solidFill>
                            <a:schemeClr val="tx1"/>
                          </a:solidFill>
                          <a:latin typeface="Century Gothic"/>
                        </a:rPr>
                        <a:t>Chickpea and Vegetable Biryani and Turmeric Bread (VE)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Cowboy Sausage and Bean Hot Pot (VE)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Cheese &amp; Bean Pasty with Chips &amp; Tomato Sauce (V)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902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i="0" u="none" strike="noStrike" noProof="0" dirty="0">
                        <a:solidFill>
                          <a:schemeClr val="tx1"/>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u="none" strike="noStrike" noProof="0" dirty="0">
                          <a:solidFill>
                            <a:schemeClr val="tx1"/>
                          </a:solidFill>
                          <a:latin typeface="Century Gothic"/>
                        </a:rPr>
                        <a:t>Chinese Vegetable Noodles (V)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i="0" u="none" strike="noStrike" noProof="0" dirty="0">
                        <a:solidFill>
                          <a:schemeClr val="tx1"/>
                        </a:solidFill>
                        <a:latin typeface="Century Gothic"/>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Beef Lasagne with Garlic Bread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panose="020B0502020202020204" pitchFamily="34" charset="0"/>
                        </a:rPr>
                        <a:t>Peri </a:t>
                      </a:r>
                      <a:r>
                        <a:rPr lang="en-GB" sz="900" b="0" dirty="0" err="1">
                          <a:solidFill>
                            <a:schemeClr val="tx1"/>
                          </a:solidFill>
                          <a:latin typeface="Century Gothic" panose="020B0502020202020204" pitchFamily="34" charset="0"/>
                        </a:rPr>
                        <a:t>Peri</a:t>
                      </a:r>
                      <a:r>
                        <a:rPr lang="en-GB" sz="900" b="0" dirty="0">
                          <a:solidFill>
                            <a:schemeClr val="tx1"/>
                          </a:solidFill>
                          <a:latin typeface="Century Gothic" panose="020B0502020202020204" pitchFamily="34" charset="0"/>
                        </a:rPr>
                        <a:t> Chicken with Roast Potatoes  and Rainbow Slaw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entury Gothic"/>
                        </a:rPr>
                        <a:t>Chef Shilpa’s Chicken Korma with Rice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Fishfingers with Chips &amp; Tomato Sauce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1202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Five Bean Chilli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Baked Beans (VE)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Cheese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Tuna and Sweetcorn Mayonnaise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Jacket Potato with Baked Beans (VE)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785105"/>
                  </a:ext>
                </a:extLst>
              </a:tr>
              <a:tr h="515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Carrots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Peppers (VE)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highlight>
                          <a:srgbClr val="FFFF00"/>
                        </a:highligh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Vegetable Medley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Broccoli (VE)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Sweetcorn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Peas (VE)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Green Beans (VE)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Red Cabbage (VE)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Baked Beans (VE)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Peas (VE)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highlight>
                          <a:srgbClr val="FFFF00"/>
                        </a:highligh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1078262">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Rainbow Slaw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Beetroot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Butternut Squash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Mixed 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Cucumber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Mixed Bean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Beetroot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Iceberg 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Tomatoes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Couscous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Tomatoes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Cucumber Slices(VE)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Grated Carrot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Green Bean Salad(VE)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Vegetable Pasta Salad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 Potato Salad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Carrot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Diced Pepper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Sweetcorn Salsa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Tomatoes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Apple and Raisin Salad (V)</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Coleslaw (V)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Grated Carrot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Mixed Lettuce (VE)</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GB" sz="900" b="0" i="0" u="none" strike="noStrike" kern="1200" cap="none" spc="0" normalizeH="0" baseline="0" noProof="0" dirty="0">
                          <a:ln>
                            <a:noFill/>
                          </a:ln>
                          <a:solidFill>
                            <a:prstClr val="black"/>
                          </a:solidFill>
                          <a:effectLst/>
                          <a:uLnTx/>
                          <a:uFillTx/>
                          <a:latin typeface="Century Gothic"/>
                          <a:ea typeface="+mn-ea"/>
                          <a:cs typeface="+mn-cs"/>
                        </a:rPr>
                        <a:t>Pepper Sticks (VE)</a:t>
                      </a: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9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0081983"/>
                  </a:ext>
                </a:extLst>
              </a:tr>
              <a:tr h="937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atin typeface="Century Gothic" panose="020B0502020202020204" pitchFamily="34" charset="0"/>
                        </a:rPr>
                        <a:t>Yoghurt (V) with Sunflower Seeds and Fresh Fruit (VE)</a:t>
                      </a:r>
                    </a:p>
                    <a:p>
                      <a:pPr algn="ctr"/>
                      <a:endParaRPr lang="en-GB" sz="9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atin typeface="Century Gothic" panose="020B0502020202020204" pitchFamily="34" charset="0"/>
                        </a:rPr>
                        <a:t>Chocolate Orange Cookie (VE)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b="0" dirty="0">
                          <a:latin typeface="Century Gothic" panose="020B0502020202020204" pitchFamily="34" charset="0"/>
                        </a:rPr>
                        <a:t>Yoghurt (V) and Fresh Fruit  (VE)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entury Gothic" panose="020B0502020202020204" pitchFamily="34" charset="0"/>
                        </a:rPr>
                        <a:t>Strawberry and Apple Crumble (VE) with Custard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latin typeface="Century Gothic" panose="020B0502020202020204" pitchFamily="34" charset="0"/>
                        </a:rPr>
                        <a:t>Pineapple </a:t>
                      </a:r>
                      <a:r>
                        <a:rPr lang="en-GB" sz="900" b="0" dirty="0">
                          <a:latin typeface="Century Gothic" panose="020B0502020202020204" pitchFamily="34" charset="0"/>
                        </a:rPr>
                        <a:t>Upside Down Cake (V)</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sp>
        <p:nvSpPr>
          <p:cNvPr id="7" name="TextBox 83">
            <a:extLst>
              <a:ext uri="{FF2B5EF4-FFF2-40B4-BE49-F238E27FC236}">
                <a16:creationId xmlns:a16="http://schemas.microsoft.com/office/drawing/2014/main" id="{C36CF459-F616-D6A1-EE89-B1BE5C7A55C9}"/>
              </a:ext>
            </a:extLst>
          </p:cNvPr>
          <p:cNvSpPr txBox="1"/>
          <p:nvPr/>
        </p:nvSpPr>
        <p:spPr>
          <a:xfrm>
            <a:off x="1670177" y="781098"/>
            <a:ext cx="133622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Century Gothic" panose="020B0502020202020204" pitchFamily="34" charset="0"/>
              </a:rPr>
              <a:t>Planet Friendly Day </a:t>
            </a:r>
          </a:p>
        </p:txBody>
      </p:sp>
      <p:sp>
        <p:nvSpPr>
          <p:cNvPr id="9" name="TextBox 8">
            <a:extLst>
              <a:ext uri="{FF2B5EF4-FFF2-40B4-BE49-F238E27FC236}">
                <a16:creationId xmlns:a16="http://schemas.microsoft.com/office/drawing/2014/main" id="{8EF3A477-AC74-3995-E7EE-215015E0928B}"/>
              </a:ext>
            </a:extLst>
          </p:cNvPr>
          <p:cNvSpPr txBox="1"/>
          <p:nvPr/>
        </p:nvSpPr>
        <p:spPr>
          <a:xfrm>
            <a:off x="701444" y="1073237"/>
            <a:ext cx="899880" cy="4293483"/>
          </a:xfrm>
          <a:prstGeom prst="rect">
            <a:avLst/>
          </a:prstGeom>
          <a:noFill/>
        </p:spPr>
        <p:txBody>
          <a:bodyPr wrap="square">
            <a:spAutoFit/>
          </a:bodyPr>
          <a:lstStyle/>
          <a:p>
            <a:pPr lvl="0">
              <a:defRPr/>
            </a:pPr>
            <a:r>
              <a:rPr kumimoji="0" lang="en-GB" sz="800" b="1" i="0" u="none" strike="noStrike" kern="1200" cap="none" spc="0" normalizeH="0" baseline="0" noProof="0" dirty="0">
                <a:ln>
                  <a:noFill/>
                </a:ln>
                <a:solidFill>
                  <a:prstClr val="black"/>
                </a:solidFill>
                <a:effectLst/>
                <a:uLnTx/>
                <a:uFillTx/>
                <a:latin typeface="Century Gothic"/>
                <a:ea typeface="+mn-ea"/>
                <a:cs typeface="+mn-cs"/>
              </a:rPr>
              <a:t>Option </a:t>
            </a:r>
            <a:r>
              <a:rPr lang="en-GB" sz="800" b="1" dirty="0">
                <a:solidFill>
                  <a:prstClr val="black"/>
                </a:solidFill>
                <a:latin typeface="Century Gothic"/>
              </a:rPr>
              <a:t>One</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Option Two</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Option Three</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Vegetables</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Salad Bar</a:t>
            </a: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endParaRPr lang="en-GB" sz="800" b="1" dirty="0">
              <a:solidFill>
                <a:prstClr val="black"/>
              </a:solidFill>
              <a:latin typeface="Century Gothic"/>
            </a:endParaRPr>
          </a:p>
          <a:p>
            <a:pPr lvl="0">
              <a:defRPr/>
            </a:pPr>
            <a:r>
              <a:rPr lang="en-GB" sz="800" b="1" dirty="0">
                <a:solidFill>
                  <a:prstClr val="black"/>
                </a:solidFill>
                <a:latin typeface="Century Gothic"/>
              </a:rPr>
              <a:t>Dessert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9B6F83F1-E47A-DC99-4AF9-FABB147213F9}"/>
              </a:ext>
            </a:extLst>
          </p:cNvPr>
          <p:cNvSpPr txBox="1"/>
          <p:nvPr/>
        </p:nvSpPr>
        <p:spPr>
          <a:xfrm>
            <a:off x="1397143" y="5934156"/>
            <a:ext cx="5249190"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Freshly cooked jacket potatoes with a choice of fillings (V/VE) </a:t>
            </a:r>
            <a:r>
              <a:rPr kumimoji="0" lang="en-GB" sz="70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choice of flavoured breads freshly baked on site daily (VE) - </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Daily salad selection (V/VE) – Fresh Fruit (VE) – Natural Yoghurt (V/VE) - Drinking Milk (V/VE)</a:t>
            </a:r>
          </a:p>
        </p:txBody>
      </p:sp>
      <p:sp>
        <p:nvSpPr>
          <p:cNvPr id="11" name="TextBox 10">
            <a:extLst>
              <a:ext uri="{FF2B5EF4-FFF2-40B4-BE49-F238E27FC236}">
                <a16:creationId xmlns:a16="http://schemas.microsoft.com/office/drawing/2014/main" id="{5D8EA563-9952-EF33-C4C3-D84DBA210260}"/>
              </a:ext>
            </a:extLst>
          </p:cNvPr>
          <p:cNvSpPr txBox="1"/>
          <p:nvPr/>
        </p:nvSpPr>
        <p:spPr>
          <a:xfrm>
            <a:off x="8178891" y="5994670"/>
            <a:ext cx="1524614" cy="20774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 Vegetarian (VE) Vegan</a:t>
            </a:r>
          </a:p>
        </p:txBody>
      </p:sp>
      <p:sp>
        <p:nvSpPr>
          <p:cNvPr id="12" name="TextBox 11">
            <a:extLst>
              <a:ext uri="{FF2B5EF4-FFF2-40B4-BE49-F238E27FC236}">
                <a16:creationId xmlns:a16="http://schemas.microsoft.com/office/drawing/2014/main" id="{B8D44258-1401-ACFB-A9FF-FCBBFF6C7278}"/>
              </a:ext>
            </a:extLst>
          </p:cNvPr>
          <p:cNvSpPr txBox="1"/>
          <p:nvPr/>
        </p:nvSpPr>
        <p:spPr>
          <a:xfrm>
            <a:off x="176212" y="6153899"/>
            <a:ext cx="9553575" cy="992579"/>
          </a:xfrm>
          <a:prstGeom prst="rect">
            <a:avLst/>
          </a:prstGeom>
          <a:noFill/>
        </p:spPr>
        <p:txBody>
          <a:bodyPr wrap="square" rtlCol="0">
            <a:spAutoFit/>
          </a:bodyPr>
          <a:lstStyle/>
          <a:p>
            <a:pPr algn="ctr"/>
            <a:endParaRPr lang="en-GB" sz="800" b="1" dirty="0">
              <a:solidFill>
                <a:srgbClr val="006662"/>
              </a:solidFill>
              <a:latin typeface="Century Gothic" panose="020B0502020202020204" pitchFamily="34" charset="0"/>
            </a:endParaRPr>
          </a:p>
          <a:p>
            <a:pPr algn="ctr"/>
            <a:endParaRPr lang="en-GB" sz="500" dirty="0">
              <a:solidFill>
                <a:srgbClr val="006662"/>
              </a:solidFill>
              <a:latin typeface="Century Gothic" panose="020B0502020202020204" pitchFamily="34" charset="0"/>
            </a:endParaRPr>
          </a:p>
          <a:p>
            <a:pPr algn="ctr"/>
            <a:r>
              <a:rPr lang="en-GB" sz="800" dirty="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dirty="0">
                <a:latin typeface="Century Gothic" panose="020B0502020202020204" pitchFamily="34" charset="0"/>
              </a:rPr>
              <a:t> </a:t>
            </a:r>
          </a:p>
          <a:p>
            <a:endParaRPr lang="en-GB" sz="1100" b="1" dirty="0">
              <a:latin typeface="Century Gothic" panose="020B0502020202020204" pitchFamily="34" charset="0"/>
            </a:endParaRPr>
          </a:p>
        </p:txBody>
      </p:sp>
      <p:sp>
        <p:nvSpPr>
          <p:cNvPr id="13" name="TextBox 12">
            <a:extLst>
              <a:ext uri="{FF2B5EF4-FFF2-40B4-BE49-F238E27FC236}">
                <a16:creationId xmlns:a16="http://schemas.microsoft.com/office/drawing/2014/main" id="{3AE2EFA4-7712-D429-E0C6-B65BA105E33D}"/>
              </a:ext>
            </a:extLst>
          </p:cNvPr>
          <p:cNvSpPr txBox="1"/>
          <p:nvPr/>
        </p:nvSpPr>
        <p:spPr>
          <a:xfrm>
            <a:off x="2073456" y="104942"/>
            <a:ext cx="5759085" cy="369332"/>
          </a:xfrm>
          <a:prstGeom prst="rect">
            <a:avLst/>
          </a:prstGeom>
          <a:noFill/>
        </p:spPr>
        <p:txBody>
          <a:bodyPr wrap="square" rtlCol="0">
            <a:spAutoFit/>
          </a:bodyPr>
          <a:lstStyle/>
          <a:p>
            <a:pPr algn="ctr"/>
            <a:r>
              <a:rPr lang="en-GB" b="1" dirty="0">
                <a:latin typeface="Century Gothic" panose="020B0502020202020204" pitchFamily="34" charset="0"/>
              </a:rPr>
              <a:t>WEEK 3 ISLINGTON SPRING SUMMER MENU 2026</a:t>
            </a:r>
          </a:p>
        </p:txBody>
      </p:sp>
      <p:pic>
        <p:nvPicPr>
          <p:cNvPr id="14" name="Picture 13" descr="A group of yellow drops on a black background&#10;&#10;Description automatically generated">
            <a:extLst>
              <a:ext uri="{FF2B5EF4-FFF2-40B4-BE49-F238E27FC236}">
                <a16:creationId xmlns:a16="http://schemas.microsoft.com/office/drawing/2014/main" id="{CDAB61F9-580A-45C8-6DFA-9074CFD27205}"/>
              </a:ext>
            </a:extLst>
          </p:cNvPr>
          <p:cNvPicPr>
            <a:picLocks noChangeAspect="1"/>
          </p:cNvPicPr>
          <p:nvPr/>
        </p:nvPicPr>
        <p:blipFill rotWithShape="1">
          <a:blip r:embed="rId3"/>
          <a:srcRect r="45042" b="54413"/>
          <a:stretch/>
        </p:blipFill>
        <p:spPr>
          <a:xfrm>
            <a:off x="9380878" y="5186678"/>
            <a:ext cx="140103" cy="224092"/>
          </a:xfrm>
          <a:prstGeom prst="rect">
            <a:avLst/>
          </a:prstGeom>
        </p:spPr>
      </p:pic>
      <p:sp>
        <p:nvSpPr>
          <p:cNvPr id="15" name="TextBox 14">
            <a:extLst>
              <a:ext uri="{FF2B5EF4-FFF2-40B4-BE49-F238E27FC236}">
                <a16:creationId xmlns:a16="http://schemas.microsoft.com/office/drawing/2014/main" id="{1E38DAF8-F7F3-C037-BC59-C77E071A315F}"/>
              </a:ext>
            </a:extLst>
          </p:cNvPr>
          <p:cNvSpPr txBox="1"/>
          <p:nvPr/>
        </p:nvSpPr>
        <p:spPr>
          <a:xfrm>
            <a:off x="9105326" y="5384633"/>
            <a:ext cx="710626" cy="553998"/>
          </a:xfrm>
          <a:prstGeom prst="rect">
            <a:avLst/>
          </a:prstGeom>
          <a:noFill/>
        </p:spPr>
        <p:txBody>
          <a:bodyPr wrap="square" rtlCol="0">
            <a:spAutoFit/>
          </a:bodyPr>
          <a:lstStyle/>
          <a:p>
            <a:pPr algn="ctr"/>
            <a:r>
              <a:rPr lang="en-GB" sz="750" dirty="0">
                <a:latin typeface="Century Gothic" panose="020B0502020202020204" pitchFamily="34" charset="0"/>
              </a:rPr>
              <a:t>Contains Flaxseed (high in Omega-3)</a:t>
            </a:r>
          </a:p>
        </p:txBody>
      </p:sp>
      <p:sp>
        <p:nvSpPr>
          <p:cNvPr id="16" name="Freeform 23">
            <a:extLst>
              <a:ext uri="{FF2B5EF4-FFF2-40B4-BE49-F238E27FC236}">
                <a16:creationId xmlns:a16="http://schemas.microsoft.com/office/drawing/2014/main" id="{FFC954A5-4D10-DCC1-FB92-0903E1D92BEB}"/>
              </a:ext>
            </a:extLst>
          </p:cNvPr>
          <p:cNvSpPr/>
          <p:nvPr/>
        </p:nvSpPr>
        <p:spPr>
          <a:xfrm flipH="1">
            <a:off x="9352910" y="1477985"/>
            <a:ext cx="201656" cy="31670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7" name="Group 16">
            <a:extLst>
              <a:ext uri="{FF2B5EF4-FFF2-40B4-BE49-F238E27FC236}">
                <a16:creationId xmlns:a16="http://schemas.microsoft.com/office/drawing/2014/main" id="{08EFD2A2-E70E-3321-D9A4-640AE4AAB2ED}"/>
              </a:ext>
            </a:extLst>
          </p:cNvPr>
          <p:cNvGrpSpPr/>
          <p:nvPr/>
        </p:nvGrpSpPr>
        <p:grpSpPr>
          <a:xfrm>
            <a:off x="9311973" y="2525387"/>
            <a:ext cx="259528" cy="242212"/>
            <a:chOff x="0" y="0"/>
            <a:chExt cx="3741232" cy="3821539"/>
          </a:xfrm>
        </p:grpSpPr>
        <p:sp>
          <p:nvSpPr>
            <p:cNvPr id="18" name="Freeform 8">
              <a:extLst>
                <a:ext uri="{FF2B5EF4-FFF2-40B4-BE49-F238E27FC236}">
                  <a16:creationId xmlns:a16="http://schemas.microsoft.com/office/drawing/2014/main" id="{92588B8D-9EDE-AFB2-D192-08976B1CD3FC}"/>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9" name="Freeform 9">
              <a:extLst>
                <a:ext uri="{FF2B5EF4-FFF2-40B4-BE49-F238E27FC236}">
                  <a16:creationId xmlns:a16="http://schemas.microsoft.com/office/drawing/2014/main" id="{6B59E901-6326-55E4-BADF-989CC6F39EED}"/>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0" name="Group 19">
              <a:extLst>
                <a:ext uri="{FF2B5EF4-FFF2-40B4-BE49-F238E27FC236}">
                  <a16:creationId xmlns:a16="http://schemas.microsoft.com/office/drawing/2014/main" id="{377B10B9-7797-4696-0C60-459C8F53A35A}"/>
                </a:ext>
              </a:extLst>
            </p:cNvPr>
            <p:cNvGrpSpPr/>
            <p:nvPr/>
          </p:nvGrpSpPr>
          <p:grpSpPr>
            <a:xfrm>
              <a:off x="0" y="1810741"/>
              <a:ext cx="852996" cy="852996"/>
              <a:chOff x="0" y="0"/>
              <a:chExt cx="812800" cy="812800"/>
            </a:xfrm>
          </p:grpSpPr>
          <p:sp>
            <p:nvSpPr>
              <p:cNvPr id="24" name="Freeform 11">
                <a:extLst>
                  <a:ext uri="{FF2B5EF4-FFF2-40B4-BE49-F238E27FC236}">
                    <a16:creationId xmlns:a16="http://schemas.microsoft.com/office/drawing/2014/main" id="{EC754258-B87F-42D5-894E-0141CD2B72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25" name="TextBox 12">
                <a:extLst>
                  <a:ext uri="{FF2B5EF4-FFF2-40B4-BE49-F238E27FC236}">
                    <a16:creationId xmlns:a16="http://schemas.microsoft.com/office/drawing/2014/main" id="{5021A78B-8A23-68F5-54FF-4D71AF8EF193}"/>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1" name="Group 13">
              <a:extLst>
                <a:ext uri="{FF2B5EF4-FFF2-40B4-BE49-F238E27FC236}">
                  <a16:creationId xmlns:a16="http://schemas.microsoft.com/office/drawing/2014/main" id="{5CBA1B16-5F33-6FAE-C02E-403C2BC00BFE}"/>
                </a:ext>
              </a:extLst>
            </p:cNvPr>
            <p:cNvGrpSpPr/>
            <p:nvPr/>
          </p:nvGrpSpPr>
          <p:grpSpPr>
            <a:xfrm>
              <a:off x="2570638" y="270521"/>
              <a:ext cx="583309" cy="583309"/>
              <a:chOff x="0" y="0"/>
              <a:chExt cx="812800" cy="812800"/>
            </a:xfrm>
          </p:grpSpPr>
          <p:sp>
            <p:nvSpPr>
              <p:cNvPr id="22" name="Freeform 14">
                <a:extLst>
                  <a:ext uri="{FF2B5EF4-FFF2-40B4-BE49-F238E27FC236}">
                    <a16:creationId xmlns:a16="http://schemas.microsoft.com/office/drawing/2014/main" id="{FB777F76-7B05-4F92-BA5E-4CDD387970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23" name="TextBox 15">
                <a:extLst>
                  <a:ext uri="{FF2B5EF4-FFF2-40B4-BE49-F238E27FC236}">
                    <a16:creationId xmlns:a16="http://schemas.microsoft.com/office/drawing/2014/main" id="{903C3DEB-F523-4002-8DDA-DF54F798AB2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26" name="TextBox 25">
            <a:extLst>
              <a:ext uri="{FF2B5EF4-FFF2-40B4-BE49-F238E27FC236}">
                <a16:creationId xmlns:a16="http://schemas.microsoft.com/office/drawing/2014/main" id="{F991A750-3EC6-A31E-17AF-1A8BE258244F}"/>
              </a:ext>
            </a:extLst>
          </p:cNvPr>
          <p:cNvSpPr txBox="1"/>
          <p:nvPr/>
        </p:nvSpPr>
        <p:spPr>
          <a:xfrm>
            <a:off x="9158493" y="2737933"/>
            <a:ext cx="596695" cy="438582"/>
          </a:xfrm>
          <a:prstGeom prst="rect">
            <a:avLst/>
          </a:prstGeom>
          <a:noFill/>
        </p:spPr>
        <p:txBody>
          <a:bodyPr wrap="square" rtlCol="0">
            <a:spAutoFit/>
          </a:bodyPr>
          <a:lstStyle/>
          <a:p>
            <a:pPr algn="ctr"/>
            <a:r>
              <a:rPr lang="en-GB" sz="750" dirty="0">
                <a:latin typeface="Century Gothic" panose="020B0502020202020204" pitchFamily="34" charset="0"/>
              </a:rPr>
              <a:t>Added plant protein</a:t>
            </a:r>
            <a:endParaRPr lang="en-GB" sz="750" b="1" dirty="0">
              <a:latin typeface="Century Gothic" panose="020B0502020202020204" pitchFamily="34" charset="0"/>
            </a:endParaRPr>
          </a:p>
        </p:txBody>
      </p:sp>
      <p:sp>
        <p:nvSpPr>
          <p:cNvPr id="27" name="TextBox 26">
            <a:extLst>
              <a:ext uri="{FF2B5EF4-FFF2-40B4-BE49-F238E27FC236}">
                <a16:creationId xmlns:a16="http://schemas.microsoft.com/office/drawing/2014/main" id="{76929F87-9A67-117A-71DF-14B8AADA4A2D}"/>
              </a:ext>
            </a:extLst>
          </p:cNvPr>
          <p:cNvSpPr txBox="1"/>
          <p:nvPr/>
        </p:nvSpPr>
        <p:spPr>
          <a:xfrm>
            <a:off x="9088372" y="2229930"/>
            <a:ext cx="710626" cy="323165"/>
          </a:xfrm>
          <a:prstGeom prst="rect">
            <a:avLst/>
          </a:prstGeom>
          <a:noFill/>
        </p:spPr>
        <p:txBody>
          <a:bodyPr wrap="square" rtlCol="0">
            <a:spAutoFit/>
          </a:bodyPr>
          <a:lstStyle/>
          <a:p>
            <a:pPr algn="ctr"/>
            <a:r>
              <a:rPr lang="en-GB" sz="750" dirty="0">
                <a:latin typeface="Century Gothic" panose="020B0502020202020204" pitchFamily="34" charset="0"/>
              </a:rPr>
              <a:t>Plant</a:t>
            </a:r>
          </a:p>
          <a:p>
            <a:pPr algn="ctr"/>
            <a:r>
              <a:rPr lang="en-GB" sz="750" dirty="0">
                <a:latin typeface="Century Gothic" panose="020B0502020202020204" pitchFamily="34" charset="0"/>
              </a:rPr>
              <a:t>based</a:t>
            </a:r>
          </a:p>
        </p:txBody>
      </p:sp>
      <p:pic>
        <p:nvPicPr>
          <p:cNvPr id="29" name="Picture 28" descr="A picture containing shape&#10;&#10;Description automatically generated">
            <a:extLst>
              <a:ext uri="{FF2B5EF4-FFF2-40B4-BE49-F238E27FC236}">
                <a16:creationId xmlns:a16="http://schemas.microsoft.com/office/drawing/2014/main" id="{F40CCE7C-87BE-CF52-69ED-EA3DBF408B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79192">
            <a:off x="9295823" y="3153088"/>
            <a:ext cx="292997" cy="253402"/>
          </a:xfrm>
          <a:prstGeom prst="rect">
            <a:avLst/>
          </a:prstGeom>
        </p:spPr>
      </p:pic>
      <p:sp>
        <p:nvSpPr>
          <p:cNvPr id="30" name="TextBox 29">
            <a:extLst>
              <a:ext uri="{FF2B5EF4-FFF2-40B4-BE49-F238E27FC236}">
                <a16:creationId xmlns:a16="http://schemas.microsoft.com/office/drawing/2014/main" id="{3D838506-1FAC-44E5-D173-E7BC204618E2}"/>
              </a:ext>
            </a:extLst>
          </p:cNvPr>
          <p:cNvSpPr txBox="1"/>
          <p:nvPr/>
        </p:nvSpPr>
        <p:spPr>
          <a:xfrm>
            <a:off x="9177164" y="3342338"/>
            <a:ext cx="596695" cy="323165"/>
          </a:xfrm>
          <a:prstGeom prst="rect">
            <a:avLst/>
          </a:prstGeom>
          <a:noFill/>
        </p:spPr>
        <p:txBody>
          <a:bodyPr wrap="square" rtlCol="0">
            <a:spAutoFit/>
          </a:bodyPr>
          <a:lstStyle/>
          <a:p>
            <a:pPr algn="ctr"/>
            <a:r>
              <a:rPr lang="en-GB" sz="750" dirty="0">
                <a:latin typeface="Century Gothic" panose="020B0502020202020204" pitchFamily="34" charset="0"/>
              </a:rPr>
              <a:t>Chef’s Special</a:t>
            </a:r>
            <a:endParaRPr lang="en-GB" sz="750" b="1" dirty="0">
              <a:latin typeface="Century Gothic" panose="020B0502020202020204" pitchFamily="34" charset="0"/>
            </a:endParaRPr>
          </a:p>
        </p:txBody>
      </p:sp>
      <p:sp>
        <p:nvSpPr>
          <p:cNvPr id="31" name="Freeform 44">
            <a:extLst>
              <a:ext uri="{FF2B5EF4-FFF2-40B4-BE49-F238E27FC236}">
                <a16:creationId xmlns:a16="http://schemas.microsoft.com/office/drawing/2014/main" id="{25DDF3C9-A021-7052-8C92-78BEEA400153}"/>
              </a:ext>
            </a:extLst>
          </p:cNvPr>
          <p:cNvSpPr/>
          <p:nvPr/>
        </p:nvSpPr>
        <p:spPr>
          <a:xfrm>
            <a:off x="9320440" y="2057143"/>
            <a:ext cx="259528" cy="204466"/>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2" name="TextBox 31">
            <a:extLst>
              <a:ext uri="{FF2B5EF4-FFF2-40B4-BE49-F238E27FC236}">
                <a16:creationId xmlns:a16="http://schemas.microsoft.com/office/drawing/2014/main" id="{388C25B9-FAEA-EAF3-343D-6DC615D791CE}"/>
              </a:ext>
            </a:extLst>
          </p:cNvPr>
          <p:cNvSpPr txBox="1"/>
          <p:nvPr/>
        </p:nvSpPr>
        <p:spPr>
          <a:xfrm>
            <a:off x="9021356" y="1765084"/>
            <a:ext cx="804249" cy="323165"/>
          </a:xfrm>
          <a:prstGeom prst="rect">
            <a:avLst/>
          </a:prstGeom>
          <a:noFill/>
        </p:spPr>
        <p:txBody>
          <a:bodyPr wrap="square" rtlCol="0">
            <a:spAutoFit/>
          </a:bodyPr>
          <a:lstStyle/>
          <a:p>
            <a:pPr algn="ctr"/>
            <a:r>
              <a:rPr lang="en-GB" sz="750" dirty="0">
                <a:latin typeface="Century Gothic" panose="020B0502020202020204" pitchFamily="34" charset="0"/>
              </a:rPr>
              <a:t>Whole </a:t>
            </a:r>
          </a:p>
          <a:p>
            <a:pPr algn="ctr"/>
            <a:r>
              <a:rPr lang="en-GB" sz="750" dirty="0">
                <a:latin typeface="Century Gothic" panose="020B0502020202020204" pitchFamily="34" charset="0"/>
              </a:rPr>
              <a:t>grain</a:t>
            </a:r>
          </a:p>
        </p:txBody>
      </p:sp>
      <p:pic>
        <p:nvPicPr>
          <p:cNvPr id="35" name="Picture 34" descr="A group of tractors with different colors&#10;&#10;Description automatically generated">
            <a:extLst>
              <a:ext uri="{FF2B5EF4-FFF2-40B4-BE49-F238E27FC236}">
                <a16:creationId xmlns:a16="http://schemas.microsoft.com/office/drawing/2014/main" id="{40C3DD17-DD49-C9FB-F776-7F3B7D502CC2}"/>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9303511" y="3665260"/>
            <a:ext cx="326534" cy="275784"/>
          </a:xfrm>
          <a:prstGeom prst="rect">
            <a:avLst/>
          </a:prstGeom>
        </p:spPr>
      </p:pic>
      <p:sp>
        <p:nvSpPr>
          <p:cNvPr id="36" name="TextBox 35">
            <a:extLst>
              <a:ext uri="{FF2B5EF4-FFF2-40B4-BE49-F238E27FC236}">
                <a16:creationId xmlns:a16="http://schemas.microsoft.com/office/drawing/2014/main" id="{517BD052-23B8-DABF-B631-DEAB9A49654C}"/>
              </a:ext>
            </a:extLst>
          </p:cNvPr>
          <p:cNvSpPr txBox="1"/>
          <p:nvPr/>
        </p:nvSpPr>
        <p:spPr>
          <a:xfrm>
            <a:off x="9133181" y="3893177"/>
            <a:ext cx="664823" cy="553998"/>
          </a:xfrm>
          <a:prstGeom prst="rect">
            <a:avLst/>
          </a:prstGeom>
          <a:noFill/>
        </p:spPr>
        <p:txBody>
          <a:bodyPr wrap="square" rtlCol="0">
            <a:spAutoFit/>
          </a:bodyPr>
          <a:lstStyle/>
          <a:p>
            <a:pPr algn="ctr"/>
            <a:r>
              <a:rPr lang="en-GB" sz="750" dirty="0">
                <a:latin typeface="Century Gothic" panose="020B0502020202020204" pitchFamily="34" charset="0"/>
              </a:rPr>
              <a:t>Local </a:t>
            </a:r>
          </a:p>
          <a:p>
            <a:pPr algn="ctr"/>
            <a:r>
              <a:rPr lang="en-GB" sz="750" dirty="0">
                <a:latin typeface="Century Gothic" panose="020B0502020202020204" pitchFamily="34" charset="0"/>
              </a:rPr>
              <a:t>Red Tractor</a:t>
            </a:r>
          </a:p>
          <a:p>
            <a:pPr algn="ctr"/>
            <a:r>
              <a:rPr lang="en-GB" sz="750" dirty="0">
                <a:latin typeface="Century Gothic" panose="020B0502020202020204" pitchFamily="34" charset="0"/>
              </a:rPr>
              <a:t>Meat</a:t>
            </a:r>
          </a:p>
        </p:txBody>
      </p:sp>
      <p:pic>
        <p:nvPicPr>
          <p:cNvPr id="37" name="Picture 36" descr="A yellow sun with triangles&#10;&#10;Description automatically generated">
            <a:extLst>
              <a:ext uri="{FF2B5EF4-FFF2-40B4-BE49-F238E27FC236}">
                <a16:creationId xmlns:a16="http://schemas.microsoft.com/office/drawing/2014/main" id="{B855F377-0F64-B4AC-2636-8305412BBA99}"/>
              </a:ext>
            </a:extLst>
          </p:cNvPr>
          <p:cNvPicPr>
            <a:picLocks noChangeAspect="1"/>
          </p:cNvPicPr>
          <p:nvPr/>
        </p:nvPicPr>
        <p:blipFill>
          <a:blip r:embed="rId15"/>
          <a:stretch>
            <a:fillRect/>
          </a:stretch>
        </p:blipFill>
        <p:spPr>
          <a:xfrm>
            <a:off x="9336173" y="4426433"/>
            <a:ext cx="258267" cy="228769"/>
          </a:xfrm>
          <a:prstGeom prst="rect">
            <a:avLst/>
          </a:prstGeom>
        </p:spPr>
      </p:pic>
      <p:sp>
        <p:nvSpPr>
          <p:cNvPr id="38" name="TextBox 37">
            <a:extLst>
              <a:ext uri="{FF2B5EF4-FFF2-40B4-BE49-F238E27FC236}">
                <a16:creationId xmlns:a16="http://schemas.microsoft.com/office/drawing/2014/main" id="{F9D3B5FD-F98F-69C1-4024-911E717935F6}"/>
              </a:ext>
            </a:extLst>
          </p:cNvPr>
          <p:cNvSpPr txBox="1"/>
          <p:nvPr/>
        </p:nvSpPr>
        <p:spPr>
          <a:xfrm>
            <a:off x="9122609" y="4636635"/>
            <a:ext cx="664823" cy="553998"/>
          </a:xfrm>
          <a:prstGeom prst="rect">
            <a:avLst/>
          </a:prstGeom>
          <a:noFill/>
        </p:spPr>
        <p:txBody>
          <a:bodyPr wrap="square" rtlCol="0">
            <a:spAutoFit/>
          </a:bodyPr>
          <a:lstStyle/>
          <a:p>
            <a:pPr algn="ctr"/>
            <a:r>
              <a:rPr lang="en-GB" sz="750" dirty="0">
                <a:latin typeface="Century Gothic" panose="020B0502020202020204" pitchFamily="34" charset="0"/>
              </a:rPr>
              <a:t>Local, Seasonal Fruit &amp; Veg</a:t>
            </a:r>
          </a:p>
        </p:txBody>
      </p:sp>
      <p:sp>
        <p:nvSpPr>
          <p:cNvPr id="39" name="Freeform 23">
            <a:extLst>
              <a:ext uri="{FF2B5EF4-FFF2-40B4-BE49-F238E27FC236}">
                <a16:creationId xmlns:a16="http://schemas.microsoft.com/office/drawing/2014/main" id="{CBAADF07-36E7-58A3-C8E2-7AD02C8377C3}"/>
              </a:ext>
            </a:extLst>
          </p:cNvPr>
          <p:cNvSpPr/>
          <p:nvPr/>
        </p:nvSpPr>
        <p:spPr>
          <a:xfrm flipH="1">
            <a:off x="2726481" y="1273242"/>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2" name="Freeform 44">
            <a:extLst>
              <a:ext uri="{FF2B5EF4-FFF2-40B4-BE49-F238E27FC236}">
                <a16:creationId xmlns:a16="http://schemas.microsoft.com/office/drawing/2014/main" id="{7D193D1E-948B-677C-9E5B-C2208EF6B229}"/>
              </a:ext>
            </a:extLst>
          </p:cNvPr>
          <p:cNvSpPr/>
          <p:nvPr/>
        </p:nvSpPr>
        <p:spPr>
          <a:xfrm>
            <a:off x="1495315" y="1277975"/>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43" name="Freeform 44">
            <a:extLst>
              <a:ext uri="{FF2B5EF4-FFF2-40B4-BE49-F238E27FC236}">
                <a16:creationId xmlns:a16="http://schemas.microsoft.com/office/drawing/2014/main" id="{A75C517F-A332-6D25-4A3E-1754FB373AED}"/>
              </a:ext>
            </a:extLst>
          </p:cNvPr>
          <p:cNvSpPr/>
          <p:nvPr/>
        </p:nvSpPr>
        <p:spPr>
          <a:xfrm>
            <a:off x="3039389" y="1210706"/>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44" name="Freeform 44">
            <a:extLst>
              <a:ext uri="{FF2B5EF4-FFF2-40B4-BE49-F238E27FC236}">
                <a16:creationId xmlns:a16="http://schemas.microsoft.com/office/drawing/2014/main" id="{2434B978-CDEC-0980-E990-029868CEDF3C}"/>
              </a:ext>
            </a:extLst>
          </p:cNvPr>
          <p:cNvSpPr/>
          <p:nvPr/>
        </p:nvSpPr>
        <p:spPr>
          <a:xfrm>
            <a:off x="4636287" y="1087081"/>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45" name="Picture 44" descr="A group of yellow drops on a black background&#10;&#10;Description automatically generated">
            <a:extLst>
              <a:ext uri="{FF2B5EF4-FFF2-40B4-BE49-F238E27FC236}">
                <a16:creationId xmlns:a16="http://schemas.microsoft.com/office/drawing/2014/main" id="{0B0763A9-0F91-E177-0DB5-999046BAB18D}"/>
              </a:ext>
            </a:extLst>
          </p:cNvPr>
          <p:cNvPicPr>
            <a:picLocks noChangeAspect="1"/>
          </p:cNvPicPr>
          <p:nvPr/>
        </p:nvPicPr>
        <p:blipFill rotWithShape="1">
          <a:blip r:embed="rId3"/>
          <a:srcRect r="45042" b="54413"/>
          <a:stretch/>
        </p:blipFill>
        <p:spPr>
          <a:xfrm>
            <a:off x="5908705" y="1027886"/>
            <a:ext cx="140103" cy="224092"/>
          </a:xfrm>
          <a:prstGeom prst="rect">
            <a:avLst/>
          </a:prstGeom>
        </p:spPr>
      </p:pic>
      <p:sp>
        <p:nvSpPr>
          <p:cNvPr id="46" name="Freeform 44">
            <a:extLst>
              <a:ext uri="{FF2B5EF4-FFF2-40B4-BE49-F238E27FC236}">
                <a16:creationId xmlns:a16="http://schemas.microsoft.com/office/drawing/2014/main" id="{3CBB24EA-5C75-5C63-79CA-E46ADBD7E2AC}"/>
              </a:ext>
            </a:extLst>
          </p:cNvPr>
          <p:cNvSpPr/>
          <p:nvPr/>
        </p:nvSpPr>
        <p:spPr>
          <a:xfrm>
            <a:off x="6112414" y="1256711"/>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47" name="Picture 46" descr="A group of tractors with different colors&#10;&#10;Description automatically generated">
            <a:extLst>
              <a:ext uri="{FF2B5EF4-FFF2-40B4-BE49-F238E27FC236}">
                <a16:creationId xmlns:a16="http://schemas.microsoft.com/office/drawing/2014/main" id="{33855D44-D461-C6B7-BBFA-59CC29B80611}"/>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3079585" y="2044620"/>
            <a:ext cx="248019" cy="209472"/>
          </a:xfrm>
          <a:prstGeom prst="rect">
            <a:avLst/>
          </a:prstGeom>
        </p:spPr>
      </p:pic>
      <p:grpSp>
        <p:nvGrpSpPr>
          <p:cNvPr id="48" name="Group 7">
            <a:extLst>
              <a:ext uri="{FF2B5EF4-FFF2-40B4-BE49-F238E27FC236}">
                <a16:creationId xmlns:a16="http://schemas.microsoft.com/office/drawing/2014/main" id="{ED98061C-BA77-7938-1FB8-9B1752F210D9}"/>
              </a:ext>
            </a:extLst>
          </p:cNvPr>
          <p:cNvGrpSpPr/>
          <p:nvPr/>
        </p:nvGrpSpPr>
        <p:grpSpPr>
          <a:xfrm>
            <a:off x="4092958" y="2051247"/>
            <a:ext cx="190211" cy="209472"/>
            <a:chOff x="0" y="0"/>
            <a:chExt cx="3741232" cy="3821539"/>
          </a:xfrm>
        </p:grpSpPr>
        <p:sp>
          <p:nvSpPr>
            <p:cNvPr id="49" name="Freeform 8">
              <a:extLst>
                <a:ext uri="{FF2B5EF4-FFF2-40B4-BE49-F238E27FC236}">
                  <a16:creationId xmlns:a16="http://schemas.microsoft.com/office/drawing/2014/main" id="{B8F45A2F-26C1-6494-1EC3-2FBD09627F9F}"/>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1" name="Freeform 9">
              <a:extLst>
                <a:ext uri="{FF2B5EF4-FFF2-40B4-BE49-F238E27FC236}">
                  <a16:creationId xmlns:a16="http://schemas.microsoft.com/office/drawing/2014/main" id="{0DFCB77E-E494-2298-4832-81590F572C4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52" name="Group 10">
              <a:extLst>
                <a:ext uri="{FF2B5EF4-FFF2-40B4-BE49-F238E27FC236}">
                  <a16:creationId xmlns:a16="http://schemas.microsoft.com/office/drawing/2014/main" id="{C0D82EF6-5523-0B8E-2CB8-5C8502C73582}"/>
                </a:ext>
              </a:extLst>
            </p:cNvPr>
            <p:cNvGrpSpPr/>
            <p:nvPr/>
          </p:nvGrpSpPr>
          <p:grpSpPr>
            <a:xfrm>
              <a:off x="0" y="1810741"/>
              <a:ext cx="852996" cy="852996"/>
              <a:chOff x="0" y="0"/>
              <a:chExt cx="812800" cy="812800"/>
            </a:xfrm>
          </p:grpSpPr>
          <p:sp>
            <p:nvSpPr>
              <p:cNvPr id="60" name="Freeform 11">
                <a:extLst>
                  <a:ext uri="{FF2B5EF4-FFF2-40B4-BE49-F238E27FC236}">
                    <a16:creationId xmlns:a16="http://schemas.microsoft.com/office/drawing/2014/main" id="{2987DCE7-F55A-AF87-1675-8FC94F5423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61" name="TextBox 12">
                <a:extLst>
                  <a:ext uri="{FF2B5EF4-FFF2-40B4-BE49-F238E27FC236}">
                    <a16:creationId xmlns:a16="http://schemas.microsoft.com/office/drawing/2014/main" id="{595CFE5B-EDB6-E732-5E56-FF663CA365A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57" name="Group 13">
              <a:extLst>
                <a:ext uri="{FF2B5EF4-FFF2-40B4-BE49-F238E27FC236}">
                  <a16:creationId xmlns:a16="http://schemas.microsoft.com/office/drawing/2014/main" id="{EF94E181-9BAD-352E-4E92-01A33DD5011E}"/>
                </a:ext>
              </a:extLst>
            </p:cNvPr>
            <p:cNvGrpSpPr/>
            <p:nvPr/>
          </p:nvGrpSpPr>
          <p:grpSpPr>
            <a:xfrm>
              <a:off x="2570638" y="270521"/>
              <a:ext cx="583309" cy="583309"/>
              <a:chOff x="0" y="0"/>
              <a:chExt cx="812800" cy="812800"/>
            </a:xfrm>
          </p:grpSpPr>
          <p:sp>
            <p:nvSpPr>
              <p:cNvPr id="58" name="Freeform 14">
                <a:extLst>
                  <a:ext uri="{FF2B5EF4-FFF2-40B4-BE49-F238E27FC236}">
                    <a16:creationId xmlns:a16="http://schemas.microsoft.com/office/drawing/2014/main" id="{4ACFFDE4-1CEB-015C-406A-851AAD47F1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59" name="TextBox 15">
                <a:extLst>
                  <a:ext uri="{FF2B5EF4-FFF2-40B4-BE49-F238E27FC236}">
                    <a16:creationId xmlns:a16="http://schemas.microsoft.com/office/drawing/2014/main" id="{6913A809-71A1-0E48-F370-BF231121D013}"/>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62" name="Picture 61" descr="A group of yellow drops on a black background&#10;&#10;Description automatically generated">
            <a:extLst>
              <a:ext uri="{FF2B5EF4-FFF2-40B4-BE49-F238E27FC236}">
                <a16:creationId xmlns:a16="http://schemas.microsoft.com/office/drawing/2014/main" id="{0292AA94-AE87-9B60-0F67-9B64D8E1C154}"/>
              </a:ext>
            </a:extLst>
          </p:cNvPr>
          <p:cNvPicPr>
            <a:picLocks noChangeAspect="1"/>
          </p:cNvPicPr>
          <p:nvPr/>
        </p:nvPicPr>
        <p:blipFill rotWithShape="1">
          <a:blip r:embed="rId3"/>
          <a:srcRect r="45042" b="54413"/>
          <a:stretch/>
        </p:blipFill>
        <p:spPr>
          <a:xfrm>
            <a:off x="4358097" y="2044620"/>
            <a:ext cx="140103" cy="224092"/>
          </a:xfrm>
          <a:prstGeom prst="rect">
            <a:avLst/>
          </a:prstGeom>
        </p:spPr>
      </p:pic>
      <p:pic>
        <p:nvPicPr>
          <p:cNvPr id="63" name="Picture 62" descr="A group of tractors with different colors&#10;&#10;Description automatically generated">
            <a:extLst>
              <a:ext uri="{FF2B5EF4-FFF2-40B4-BE49-F238E27FC236}">
                <a16:creationId xmlns:a16="http://schemas.microsoft.com/office/drawing/2014/main" id="{308AF077-74ED-9A43-B73C-4BBE501B5290}"/>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4630605" y="2173056"/>
            <a:ext cx="248019" cy="209472"/>
          </a:xfrm>
          <a:prstGeom prst="rect">
            <a:avLst/>
          </a:prstGeom>
        </p:spPr>
      </p:pic>
      <p:pic>
        <p:nvPicPr>
          <p:cNvPr id="64" name="Picture 63" descr="A picture containing shape&#10;&#10;Description automatically generated">
            <a:extLst>
              <a:ext uri="{FF2B5EF4-FFF2-40B4-BE49-F238E27FC236}">
                <a16:creationId xmlns:a16="http://schemas.microsoft.com/office/drawing/2014/main" id="{0864AA8C-FEE0-8697-F625-EA9B735EDD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79192">
            <a:off x="6125935" y="1660151"/>
            <a:ext cx="251534" cy="217541"/>
          </a:xfrm>
          <a:prstGeom prst="rect">
            <a:avLst/>
          </a:prstGeom>
        </p:spPr>
      </p:pic>
      <p:pic>
        <p:nvPicPr>
          <p:cNvPr id="65" name="Picture 64" descr="A group of tractors with different colors&#10;&#10;Description automatically generated">
            <a:extLst>
              <a:ext uri="{FF2B5EF4-FFF2-40B4-BE49-F238E27FC236}">
                <a16:creationId xmlns:a16="http://schemas.microsoft.com/office/drawing/2014/main" id="{A4FDB0ED-D357-1E4B-7828-BF4543A42242}"/>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Lst>
          </a:blip>
          <a:srcRect l="66176" t="48941"/>
          <a:stretch/>
        </p:blipFill>
        <p:spPr>
          <a:xfrm flipH="1">
            <a:off x="6145001" y="2064233"/>
            <a:ext cx="248019" cy="209472"/>
          </a:xfrm>
          <a:prstGeom prst="rect">
            <a:avLst/>
          </a:prstGeom>
        </p:spPr>
      </p:pic>
      <p:sp>
        <p:nvSpPr>
          <p:cNvPr id="66" name="Freeform 23">
            <a:extLst>
              <a:ext uri="{FF2B5EF4-FFF2-40B4-BE49-F238E27FC236}">
                <a16:creationId xmlns:a16="http://schemas.microsoft.com/office/drawing/2014/main" id="{C2477E51-4C90-42C0-F957-63B7A0C08300}"/>
              </a:ext>
            </a:extLst>
          </p:cNvPr>
          <p:cNvSpPr/>
          <p:nvPr/>
        </p:nvSpPr>
        <p:spPr>
          <a:xfrm flipH="1">
            <a:off x="7372734" y="2044620"/>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7" name="Freeform 44">
            <a:extLst>
              <a:ext uri="{FF2B5EF4-FFF2-40B4-BE49-F238E27FC236}">
                <a16:creationId xmlns:a16="http://schemas.microsoft.com/office/drawing/2014/main" id="{A769B5DB-11DA-95E5-019B-FDF4B95230FC}"/>
              </a:ext>
            </a:extLst>
          </p:cNvPr>
          <p:cNvSpPr/>
          <p:nvPr/>
        </p:nvSpPr>
        <p:spPr>
          <a:xfrm>
            <a:off x="1523397" y="2814220"/>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68" name="Freeform 44">
            <a:extLst>
              <a:ext uri="{FF2B5EF4-FFF2-40B4-BE49-F238E27FC236}">
                <a16:creationId xmlns:a16="http://schemas.microsoft.com/office/drawing/2014/main" id="{CDD535DC-9C4D-3247-FD0F-5222426579ED}"/>
              </a:ext>
            </a:extLst>
          </p:cNvPr>
          <p:cNvSpPr/>
          <p:nvPr/>
        </p:nvSpPr>
        <p:spPr>
          <a:xfrm>
            <a:off x="3048955" y="2839231"/>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69" name="Freeform 44">
            <a:extLst>
              <a:ext uri="{FF2B5EF4-FFF2-40B4-BE49-F238E27FC236}">
                <a16:creationId xmlns:a16="http://schemas.microsoft.com/office/drawing/2014/main" id="{6348A164-7398-F564-0840-BCA4082DACB6}"/>
              </a:ext>
            </a:extLst>
          </p:cNvPr>
          <p:cNvSpPr/>
          <p:nvPr/>
        </p:nvSpPr>
        <p:spPr>
          <a:xfrm>
            <a:off x="7729171" y="2914966"/>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71" name="Picture 70" descr="A yellow sun with triangles&#10;&#10;Description automatically generated">
            <a:extLst>
              <a:ext uri="{FF2B5EF4-FFF2-40B4-BE49-F238E27FC236}">
                <a16:creationId xmlns:a16="http://schemas.microsoft.com/office/drawing/2014/main" id="{64017BAA-BB20-DA17-B0D5-0657751784A9}"/>
              </a:ext>
            </a:extLst>
          </p:cNvPr>
          <p:cNvPicPr>
            <a:picLocks noChangeAspect="1"/>
          </p:cNvPicPr>
          <p:nvPr/>
        </p:nvPicPr>
        <p:blipFill>
          <a:blip r:embed="rId15"/>
          <a:stretch>
            <a:fillRect/>
          </a:stretch>
        </p:blipFill>
        <p:spPr>
          <a:xfrm>
            <a:off x="2830637" y="3294929"/>
            <a:ext cx="164618" cy="145816"/>
          </a:xfrm>
          <a:prstGeom prst="rect">
            <a:avLst/>
          </a:prstGeom>
        </p:spPr>
      </p:pic>
      <p:pic>
        <p:nvPicPr>
          <p:cNvPr id="72" name="Picture 71" descr="A yellow sun with triangles&#10;&#10;Description automatically generated">
            <a:extLst>
              <a:ext uri="{FF2B5EF4-FFF2-40B4-BE49-F238E27FC236}">
                <a16:creationId xmlns:a16="http://schemas.microsoft.com/office/drawing/2014/main" id="{BB750105-18B4-A40C-4D43-80B6FE5DC230}"/>
              </a:ext>
            </a:extLst>
          </p:cNvPr>
          <p:cNvPicPr>
            <a:picLocks noChangeAspect="1"/>
          </p:cNvPicPr>
          <p:nvPr/>
        </p:nvPicPr>
        <p:blipFill>
          <a:blip r:embed="rId15"/>
          <a:stretch>
            <a:fillRect/>
          </a:stretch>
        </p:blipFill>
        <p:spPr>
          <a:xfrm>
            <a:off x="2817987" y="3795228"/>
            <a:ext cx="164618" cy="145816"/>
          </a:xfrm>
          <a:prstGeom prst="rect">
            <a:avLst/>
          </a:prstGeom>
        </p:spPr>
      </p:pic>
      <p:pic>
        <p:nvPicPr>
          <p:cNvPr id="73" name="Picture 72" descr="A yellow sun with triangles&#10;&#10;Description automatically generated">
            <a:extLst>
              <a:ext uri="{FF2B5EF4-FFF2-40B4-BE49-F238E27FC236}">
                <a16:creationId xmlns:a16="http://schemas.microsoft.com/office/drawing/2014/main" id="{928DA84B-76BD-9C8D-C1EB-179BD44C3491}"/>
              </a:ext>
            </a:extLst>
          </p:cNvPr>
          <p:cNvPicPr>
            <a:picLocks noChangeAspect="1"/>
          </p:cNvPicPr>
          <p:nvPr/>
        </p:nvPicPr>
        <p:blipFill>
          <a:blip r:embed="rId15"/>
          <a:stretch>
            <a:fillRect/>
          </a:stretch>
        </p:blipFill>
        <p:spPr>
          <a:xfrm>
            <a:off x="2817987" y="3930744"/>
            <a:ext cx="164618" cy="145816"/>
          </a:xfrm>
          <a:prstGeom prst="rect">
            <a:avLst/>
          </a:prstGeom>
        </p:spPr>
      </p:pic>
      <p:pic>
        <p:nvPicPr>
          <p:cNvPr id="74" name="Picture 73" descr="A yellow sun with triangles&#10;&#10;Description automatically generated">
            <a:extLst>
              <a:ext uri="{FF2B5EF4-FFF2-40B4-BE49-F238E27FC236}">
                <a16:creationId xmlns:a16="http://schemas.microsoft.com/office/drawing/2014/main" id="{33AE0120-06E5-5618-1ECC-C452E5DF47AB}"/>
              </a:ext>
            </a:extLst>
          </p:cNvPr>
          <p:cNvPicPr>
            <a:picLocks noChangeAspect="1"/>
          </p:cNvPicPr>
          <p:nvPr/>
        </p:nvPicPr>
        <p:blipFill>
          <a:blip r:embed="rId15"/>
          <a:stretch>
            <a:fillRect/>
          </a:stretch>
        </p:blipFill>
        <p:spPr>
          <a:xfrm>
            <a:off x="2821223" y="4080426"/>
            <a:ext cx="164618" cy="145816"/>
          </a:xfrm>
          <a:prstGeom prst="rect">
            <a:avLst/>
          </a:prstGeom>
        </p:spPr>
      </p:pic>
      <p:pic>
        <p:nvPicPr>
          <p:cNvPr id="75" name="Picture 74" descr="A yellow sun with triangles&#10;&#10;Description automatically generated">
            <a:extLst>
              <a:ext uri="{FF2B5EF4-FFF2-40B4-BE49-F238E27FC236}">
                <a16:creationId xmlns:a16="http://schemas.microsoft.com/office/drawing/2014/main" id="{3D281D63-158D-B70F-14AE-58370168D36F}"/>
              </a:ext>
            </a:extLst>
          </p:cNvPr>
          <p:cNvPicPr>
            <a:picLocks noChangeAspect="1"/>
          </p:cNvPicPr>
          <p:nvPr/>
        </p:nvPicPr>
        <p:blipFill>
          <a:blip r:embed="rId15"/>
          <a:stretch>
            <a:fillRect/>
          </a:stretch>
        </p:blipFill>
        <p:spPr>
          <a:xfrm>
            <a:off x="2822066" y="4216776"/>
            <a:ext cx="164618" cy="145816"/>
          </a:xfrm>
          <a:prstGeom prst="rect">
            <a:avLst/>
          </a:prstGeom>
        </p:spPr>
      </p:pic>
      <p:pic>
        <p:nvPicPr>
          <p:cNvPr id="76" name="Picture 75" descr="A yellow sun with triangles&#10;&#10;Description automatically generated">
            <a:extLst>
              <a:ext uri="{FF2B5EF4-FFF2-40B4-BE49-F238E27FC236}">
                <a16:creationId xmlns:a16="http://schemas.microsoft.com/office/drawing/2014/main" id="{D42E5FFE-90E1-0845-3182-DE5A71AD6DCE}"/>
              </a:ext>
            </a:extLst>
          </p:cNvPr>
          <p:cNvPicPr>
            <a:picLocks noChangeAspect="1"/>
          </p:cNvPicPr>
          <p:nvPr/>
        </p:nvPicPr>
        <p:blipFill>
          <a:blip r:embed="rId15"/>
          <a:stretch>
            <a:fillRect/>
          </a:stretch>
        </p:blipFill>
        <p:spPr>
          <a:xfrm>
            <a:off x="2822170" y="4361133"/>
            <a:ext cx="164618" cy="145816"/>
          </a:xfrm>
          <a:prstGeom prst="rect">
            <a:avLst/>
          </a:prstGeom>
        </p:spPr>
      </p:pic>
      <p:pic>
        <p:nvPicPr>
          <p:cNvPr id="77" name="Picture 76" descr="A yellow sun with triangles&#10;&#10;Description automatically generated">
            <a:extLst>
              <a:ext uri="{FF2B5EF4-FFF2-40B4-BE49-F238E27FC236}">
                <a16:creationId xmlns:a16="http://schemas.microsoft.com/office/drawing/2014/main" id="{AD6B4DB9-985E-69EC-27A9-EA92FDDBFE6E}"/>
              </a:ext>
            </a:extLst>
          </p:cNvPr>
          <p:cNvPicPr>
            <a:picLocks noChangeAspect="1"/>
          </p:cNvPicPr>
          <p:nvPr/>
        </p:nvPicPr>
        <p:blipFill>
          <a:blip r:embed="rId15"/>
          <a:stretch>
            <a:fillRect/>
          </a:stretch>
        </p:blipFill>
        <p:spPr>
          <a:xfrm>
            <a:off x="4365876" y="3410897"/>
            <a:ext cx="164618" cy="145816"/>
          </a:xfrm>
          <a:prstGeom prst="rect">
            <a:avLst/>
          </a:prstGeom>
        </p:spPr>
      </p:pic>
      <p:pic>
        <p:nvPicPr>
          <p:cNvPr id="78" name="Picture 77" descr="A yellow sun with triangles&#10;&#10;Description automatically generated">
            <a:extLst>
              <a:ext uri="{FF2B5EF4-FFF2-40B4-BE49-F238E27FC236}">
                <a16:creationId xmlns:a16="http://schemas.microsoft.com/office/drawing/2014/main" id="{0719EC24-F7BD-D1D3-ACA1-08D61C043BCA}"/>
              </a:ext>
            </a:extLst>
          </p:cNvPr>
          <p:cNvPicPr>
            <a:picLocks noChangeAspect="1"/>
          </p:cNvPicPr>
          <p:nvPr/>
        </p:nvPicPr>
        <p:blipFill>
          <a:blip r:embed="rId15"/>
          <a:stretch>
            <a:fillRect/>
          </a:stretch>
        </p:blipFill>
        <p:spPr>
          <a:xfrm>
            <a:off x="4390490" y="3803335"/>
            <a:ext cx="164618" cy="145816"/>
          </a:xfrm>
          <a:prstGeom prst="rect">
            <a:avLst/>
          </a:prstGeom>
        </p:spPr>
      </p:pic>
      <p:pic>
        <p:nvPicPr>
          <p:cNvPr id="79" name="Picture 78" descr="A yellow sun with triangles&#10;&#10;Description automatically generated">
            <a:extLst>
              <a:ext uri="{FF2B5EF4-FFF2-40B4-BE49-F238E27FC236}">
                <a16:creationId xmlns:a16="http://schemas.microsoft.com/office/drawing/2014/main" id="{DB05E001-2A13-9118-D1EE-12E72CA42F15}"/>
              </a:ext>
            </a:extLst>
          </p:cNvPr>
          <p:cNvPicPr>
            <a:picLocks noChangeAspect="1"/>
          </p:cNvPicPr>
          <p:nvPr/>
        </p:nvPicPr>
        <p:blipFill>
          <a:blip r:embed="rId15"/>
          <a:stretch>
            <a:fillRect/>
          </a:stretch>
        </p:blipFill>
        <p:spPr>
          <a:xfrm>
            <a:off x="4398957" y="3945630"/>
            <a:ext cx="164618" cy="145816"/>
          </a:xfrm>
          <a:prstGeom prst="rect">
            <a:avLst/>
          </a:prstGeom>
        </p:spPr>
      </p:pic>
      <p:pic>
        <p:nvPicPr>
          <p:cNvPr id="80" name="Picture 79" descr="A yellow sun with triangles&#10;&#10;Description automatically generated">
            <a:extLst>
              <a:ext uri="{FF2B5EF4-FFF2-40B4-BE49-F238E27FC236}">
                <a16:creationId xmlns:a16="http://schemas.microsoft.com/office/drawing/2014/main" id="{3CC322F4-4375-F349-B508-406726A19385}"/>
              </a:ext>
            </a:extLst>
          </p:cNvPr>
          <p:cNvPicPr>
            <a:picLocks noChangeAspect="1"/>
          </p:cNvPicPr>
          <p:nvPr/>
        </p:nvPicPr>
        <p:blipFill>
          <a:blip r:embed="rId15"/>
          <a:stretch>
            <a:fillRect/>
          </a:stretch>
        </p:blipFill>
        <p:spPr>
          <a:xfrm>
            <a:off x="4398957" y="4081814"/>
            <a:ext cx="164618" cy="145816"/>
          </a:xfrm>
          <a:prstGeom prst="rect">
            <a:avLst/>
          </a:prstGeom>
        </p:spPr>
      </p:pic>
      <p:pic>
        <p:nvPicPr>
          <p:cNvPr id="81" name="Picture 80" descr="A yellow sun with triangles&#10;&#10;Description automatically generated">
            <a:extLst>
              <a:ext uri="{FF2B5EF4-FFF2-40B4-BE49-F238E27FC236}">
                <a16:creationId xmlns:a16="http://schemas.microsoft.com/office/drawing/2014/main" id="{77486FD6-FFF7-6A32-D2BA-FC00D8B07C4B}"/>
              </a:ext>
            </a:extLst>
          </p:cNvPr>
          <p:cNvPicPr>
            <a:picLocks noChangeAspect="1"/>
          </p:cNvPicPr>
          <p:nvPr/>
        </p:nvPicPr>
        <p:blipFill>
          <a:blip r:embed="rId15"/>
          <a:stretch>
            <a:fillRect/>
          </a:stretch>
        </p:blipFill>
        <p:spPr>
          <a:xfrm>
            <a:off x="4402514" y="4224109"/>
            <a:ext cx="164618" cy="145816"/>
          </a:xfrm>
          <a:prstGeom prst="rect">
            <a:avLst/>
          </a:prstGeom>
        </p:spPr>
      </p:pic>
      <p:pic>
        <p:nvPicPr>
          <p:cNvPr id="82" name="Picture 81" descr="A yellow sun with triangles&#10;&#10;Description automatically generated">
            <a:extLst>
              <a:ext uri="{FF2B5EF4-FFF2-40B4-BE49-F238E27FC236}">
                <a16:creationId xmlns:a16="http://schemas.microsoft.com/office/drawing/2014/main" id="{9E7B883D-B31C-B130-E8B7-B341C18C38BC}"/>
              </a:ext>
            </a:extLst>
          </p:cNvPr>
          <p:cNvPicPr>
            <a:picLocks noChangeAspect="1"/>
          </p:cNvPicPr>
          <p:nvPr/>
        </p:nvPicPr>
        <p:blipFill>
          <a:blip r:embed="rId15"/>
          <a:stretch>
            <a:fillRect/>
          </a:stretch>
        </p:blipFill>
        <p:spPr>
          <a:xfrm>
            <a:off x="4398331" y="4353525"/>
            <a:ext cx="164618" cy="145816"/>
          </a:xfrm>
          <a:prstGeom prst="rect">
            <a:avLst/>
          </a:prstGeom>
        </p:spPr>
      </p:pic>
      <p:pic>
        <p:nvPicPr>
          <p:cNvPr id="83" name="Picture 82" descr="A yellow sun with triangles&#10;&#10;Description automatically generated">
            <a:extLst>
              <a:ext uri="{FF2B5EF4-FFF2-40B4-BE49-F238E27FC236}">
                <a16:creationId xmlns:a16="http://schemas.microsoft.com/office/drawing/2014/main" id="{C71CE8DB-31B3-E0AC-B709-1B43FF2F3101}"/>
              </a:ext>
            </a:extLst>
          </p:cNvPr>
          <p:cNvPicPr>
            <a:picLocks noChangeAspect="1"/>
          </p:cNvPicPr>
          <p:nvPr/>
        </p:nvPicPr>
        <p:blipFill>
          <a:blip r:embed="rId15"/>
          <a:stretch>
            <a:fillRect/>
          </a:stretch>
        </p:blipFill>
        <p:spPr>
          <a:xfrm>
            <a:off x="5884603" y="3282015"/>
            <a:ext cx="164618" cy="145816"/>
          </a:xfrm>
          <a:prstGeom prst="rect">
            <a:avLst/>
          </a:prstGeom>
        </p:spPr>
      </p:pic>
      <p:pic>
        <p:nvPicPr>
          <p:cNvPr id="84" name="Picture 83" descr="A yellow sun with triangles&#10;&#10;Description automatically generated">
            <a:extLst>
              <a:ext uri="{FF2B5EF4-FFF2-40B4-BE49-F238E27FC236}">
                <a16:creationId xmlns:a16="http://schemas.microsoft.com/office/drawing/2014/main" id="{67CEA361-E0B2-0B69-7B02-E5D97D50B658}"/>
              </a:ext>
            </a:extLst>
          </p:cNvPr>
          <p:cNvPicPr>
            <a:picLocks noChangeAspect="1"/>
          </p:cNvPicPr>
          <p:nvPr/>
        </p:nvPicPr>
        <p:blipFill>
          <a:blip r:embed="rId15"/>
          <a:stretch>
            <a:fillRect/>
          </a:stretch>
        </p:blipFill>
        <p:spPr>
          <a:xfrm>
            <a:off x="5900238" y="3784928"/>
            <a:ext cx="164618" cy="145816"/>
          </a:xfrm>
          <a:prstGeom prst="rect">
            <a:avLst/>
          </a:prstGeom>
        </p:spPr>
      </p:pic>
      <p:pic>
        <p:nvPicPr>
          <p:cNvPr id="85" name="Picture 84" descr="A yellow sun with triangles&#10;&#10;Description automatically generated">
            <a:extLst>
              <a:ext uri="{FF2B5EF4-FFF2-40B4-BE49-F238E27FC236}">
                <a16:creationId xmlns:a16="http://schemas.microsoft.com/office/drawing/2014/main" id="{9966F5D0-83CC-A65F-D8AB-A4B725203BC4}"/>
              </a:ext>
            </a:extLst>
          </p:cNvPr>
          <p:cNvPicPr>
            <a:picLocks noChangeAspect="1"/>
          </p:cNvPicPr>
          <p:nvPr/>
        </p:nvPicPr>
        <p:blipFill>
          <a:blip r:embed="rId15"/>
          <a:stretch>
            <a:fillRect/>
          </a:stretch>
        </p:blipFill>
        <p:spPr>
          <a:xfrm>
            <a:off x="5896447" y="3945630"/>
            <a:ext cx="164618" cy="145816"/>
          </a:xfrm>
          <a:prstGeom prst="rect">
            <a:avLst/>
          </a:prstGeom>
        </p:spPr>
      </p:pic>
      <p:pic>
        <p:nvPicPr>
          <p:cNvPr id="86" name="Picture 85" descr="A yellow sun with triangles&#10;&#10;Description automatically generated">
            <a:extLst>
              <a:ext uri="{FF2B5EF4-FFF2-40B4-BE49-F238E27FC236}">
                <a16:creationId xmlns:a16="http://schemas.microsoft.com/office/drawing/2014/main" id="{36EBAD7C-2DCF-B2AD-E2DA-C4D77622BC44}"/>
              </a:ext>
            </a:extLst>
          </p:cNvPr>
          <p:cNvPicPr>
            <a:picLocks noChangeAspect="1"/>
          </p:cNvPicPr>
          <p:nvPr/>
        </p:nvPicPr>
        <p:blipFill>
          <a:blip r:embed="rId15"/>
          <a:stretch>
            <a:fillRect/>
          </a:stretch>
        </p:blipFill>
        <p:spPr>
          <a:xfrm>
            <a:off x="5895427" y="4074890"/>
            <a:ext cx="164618" cy="145816"/>
          </a:xfrm>
          <a:prstGeom prst="rect">
            <a:avLst/>
          </a:prstGeom>
        </p:spPr>
      </p:pic>
      <p:pic>
        <p:nvPicPr>
          <p:cNvPr id="87" name="Picture 86" descr="A yellow sun with triangles&#10;&#10;Description automatically generated">
            <a:extLst>
              <a:ext uri="{FF2B5EF4-FFF2-40B4-BE49-F238E27FC236}">
                <a16:creationId xmlns:a16="http://schemas.microsoft.com/office/drawing/2014/main" id="{47D8DEB9-9CA3-EFEB-C482-76677802F84E}"/>
              </a:ext>
            </a:extLst>
          </p:cNvPr>
          <p:cNvPicPr>
            <a:picLocks noChangeAspect="1"/>
          </p:cNvPicPr>
          <p:nvPr/>
        </p:nvPicPr>
        <p:blipFill>
          <a:blip r:embed="rId15"/>
          <a:stretch>
            <a:fillRect/>
          </a:stretch>
        </p:blipFill>
        <p:spPr>
          <a:xfrm>
            <a:off x="5903676" y="4215642"/>
            <a:ext cx="164618" cy="145816"/>
          </a:xfrm>
          <a:prstGeom prst="rect">
            <a:avLst/>
          </a:prstGeom>
        </p:spPr>
      </p:pic>
      <p:pic>
        <p:nvPicPr>
          <p:cNvPr id="88" name="Picture 87" descr="A yellow sun with triangles&#10;&#10;Description automatically generated">
            <a:extLst>
              <a:ext uri="{FF2B5EF4-FFF2-40B4-BE49-F238E27FC236}">
                <a16:creationId xmlns:a16="http://schemas.microsoft.com/office/drawing/2014/main" id="{978D0427-7021-0294-D690-7C08F6612ED9}"/>
              </a:ext>
            </a:extLst>
          </p:cNvPr>
          <p:cNvPicPr>
            <a:picLocks noChangeAspect="1"/>
          </p:cNvPicPr>
          <p:nvPr/>
        </p:nvPicPr>
        <p:blipFill>
          <a:blip r:embed="rId15"/>
          <a:stretch>
            <a:fillRect/>
          </a:stretch>
        </p:blipFill>
        <p:spPr>
          <a:xfrm>
            <a:off x="5884603" y="4498180"/>
            <a:ext cx="164618" cy="145816"/>
          </a:xfrm>
          <a:prstGeom prst="rect">
            <a:avLst/>
          </a:prstGeom>
        </p:spPr>
      </p:pic>
      <p:pic>
        <p:nvPicPr>
          <p:cNvPr id="89" name="Picture 88" descr="A yellow sun with triangles&#10;&#10;Description automatically generated">
            <a:extLst>
              <a:ext uri="{FF2B5EF4-FFF2-40B4-BE49-F238E27FC236}">
                <a16:creationId xmlns:a16="http://schemas.microsoft.com/office/drawing/2014/main" id="{04758F32-2C01-FE95-A493-620F13D6D58A}"/>
              </a:ext>
            </a:extLst>
          </p:cNvPr>
          <p:cNvPicPr>
            <a:picLocks noChangeAspect="1"/>
          </p:cNvPicPr>
          <p:nvPr/>
        </p:nvPicPr>
        <p:blipFill>
          <a:blip r:embed="rId15"/>
          <a:stretch>
            <a:fillRect/>
          </a:stretch>
        </p:blipFill>
        <p:spPr>
          <a:xfrm>
            <a:off x="7430561" y="3337556"/>
            <a:ext cx="164618" cy="145816"/>
          </a:xfrm>
          <a:prstGeom prst="rect">
            <a:avLst/>
          </a:prstGeom>
        </p:spPr>
      </p:pic>
      <p:pic>
        <p:nvPicPr>
          <p:cNvPr id="90" name="Picture 89" descr="A yellow sun with triangles&#10;&#10;Description automatically generated">
            <a:extLst>
              <a:ext uri="{FF2B5EF4-FFF2-40B4-BE49-F238E27FC236}">
                <a16:creationId xmlns:a16="http://schemas.microsoft.com/office/drawing/2014/main" id="{5F2E2370-1ACC-AC94-6E8D-2113DD3ACBAD}"/>
              </a:ext>
            </a:extLst>
          </p:cNvPr>
          <p:cNvPicPr>
            <a:picLocks noChangeAspect="1"/>
          </p:cNvPicPr>
          <p:nvPr/>
        </p:nvPicPr>
        <p:blipFill>
          <a:blip r:embed="rId15"/>
          <a:stretch>
            <a:fillRect/>
          </a:stretch>
        </p:blipFill>
        <p:spPr>
          <a:xfrm>
            <a:off x="7504941" y="3810713"/>
            <a:ext cx="164618" cy="145816"/>
          </a:xfrm>
          <a:prstGeom prst="rect">
            <a:avLst/>
          </a:prstGeom>
        </p:spPr>
      </p:pic>
      <p:pic>
        <p:nvPicPr>
          <p:cNvPr id="91" name="Picture 90" descr="A yellow sun with triangles&#10;&#10;Description automatically generated">
            <a:extLst>
              <a:ext uri="{FF2B5EF4-FFF2-40B4-BE49-F238E27FC236}">
                <a16:creationId xmlns:a16="http://schemas.microsoft.com/office/drawing/2014/main" id="{E47F3566-1659-FE33-3B7F-B2AC1B04A801}"/>
              </a:ext>
            </a:extLst>
          </p:cNvPr>
          <p:cNvPicPr>
            <a:picLocks noChangeAspect="1"/>
          </p:cNvPicPr>
          <p:nvPr/>
        </p:nvPicPr>
        <p:blipFill>
          <a:blip r:embed="rId15"/>
          <a:stretch>
            <a:fillRect/>
          </a:stretch>
        </p:blipFill>
        <p:spPr>
          <a:xfrm>
            <a:off x="7438443" y="3947989"/>
            <a:ext cx="164618" cy="145816"/>
          </a:xfrm>
          <a:prstGeom prst="rect">
            <a:avLst/>
          </a:prstGeom>
        </p:spPr>
      </p:pic>
      <p:pic>
        <p:nvPicPr>
          <p:cNvPr id="92" name="Picture 91" descr="A yellow sun with triangles&#10;&#10;Description automatically generated">
            <a:extLst>
              <a:ext uri="{FF2B5EF4-FFF2-40B4-BE49-F238E27FC236}">
                <a16:creationId xmlns:a16="http://schemas.microsoft.com/office/drawing/2014/main" id="{136144EE-F192-856A-509A-56AF2550099A}"/>
              </a:ext>
            </a:extLst>
          </p:cNvPr>
          <p:cNvPicPr>
            <a:picLocks noChangeAspect="1"/>
          </p:cNvPicPr>
          <p:nvPr/>
        </p:nvPicPr>
        <p:blipFill>
          <a:blip r:embed="rId15"/>
          <a:stretch>
            <a:fillRect/>
          </a:stretch>
        </p:blipFill>
        <p:spPr>
          <a:xfrm>
            <a:off x="7440136" y="4081814"/>
            <a:ext cx="164618" cy="145816"/>
          </a:xfrm>
          <a:prstGeom prst="rect">
            <a:avLst/>
          </a:prstGeom>
        </p:spPr>
      </p:pic>
      <p:pic>
        <p:nvPicPr>
          <p:cNvPr id="93" name="Picture 92" descr="A yellow sun with triangles&#10;&#10;Description automatically generated">
            <a:extLst>
              <a:ext uri="{FF2B5EF4-FFF2-40B4-BE49-F238E27FC236}">
                <a16:creationId xmlns:a16="http://schemas.microsoft.com/office/drawing/2014/main" id="{B4935D04-6F8B-1461-2A3C-AA4F8381999B}"/>
              </a:ext>
            </a:extLst>
          </p:cNvPr>
          <p:cNvPicPr>
            <a:picLocks noChangeAspect="1"/>
          </p:cNvPicPr>
          <p:nvPr/>
        </p:nvPicPr>
        <p:blipFill>
          <a:blip r:embed="rId15"/>
          <a:stretch>
            <a:fillRect/>
          </a:stretch>
        </p:blipFill>
        <p:spPr>
          <a:xfrm>
            <a:off x="7449607" y="4226242"/>
            <a:ext cx="164618" cy="145816"/>
          </a:xfrm>
          <a:prstGeom prst="rect">
            <a:avLst/>
          </a:prstGeom>
        </p:spPr>
      </p:pic>
      <p:pic>
        <p:nvPicPr>
          <p:cNvPr id="94" name="Picture 93" descr="A yellow sun with triangles&#10;&#10;Description automatically generated">
            <a:extLst>
              <a:ext uri="{FF2B5EF4-FFF2-40B4-BE49-F238E27FC236}">
                <a16:creationId xmlns:a16="http://schemas.microsoft.com/office/drawing/2014/main" id="{AC9FBFA6-5C36-2672-2506-296EA4E71B44}"/>
              </a:ext>
            </a:extLst>
          </p:cNvPr>
          <p:cNvPicPr>
            <a:picLocks noChangeAspect="1"/>
          </p:cNvPicPr>
          <p:nvPr/>
        </p:nvPicPr>
        <p:blipFill>
          <a:blip r:embed="rId15"/>
          <a:stretch>
            <a:fillRect/>
          </a:stretch>
        </p:blipFill>
        <p:spPr>
          <a:xfrm>
            <a:off x="7455962" y="4372301"/>
            <a:ext cx="164618" cy="145816"/>
          </a:xfrm>
          <a:prstGeom prst="rect">
            <a:avLst/>
          </a:prstGeom>
        </p:spPr>
      </p:pic>
      <p:pic>
        <p:nvPicPr>
          <p:cNvPr id="95" name="Picture 94" descr="A yellow sun with triangles&#10;&#10;Description automatically generated">
            <a:extLst>
              <a:ext uri="{FF2B5EF4-FFF2-40B4-BE49-F238E27FC236}">
                <a16:creationId xmlns:a16="http://schemas.microsoft.com/office/drawing/2014/main" id="{E1AD29B7-103E-ABF1-C564-2BCDE5CCEF26}"/>
              </a:ext>
            </a:extLst>
          </p:cNvPr>
          <p:cNvPicPr>
            <a:picLocks noChangeAspect="1"/>
          </p:cNvPicPr>
          <p:nvPr/>
        </p:nvPicPr>
        <p:blipFill>
          <a:blip r:embed="rId15"/>
          <a:stretch>
            <a:fillRect/>
          </a:stretch>
        </p:blipFill>
        <p:spPr>
          <a:xfrm>
            <a:off x="8972195" y="3337556"/>
            <a:ext cx="164618" cy="145816"/>
          </a:xfrm>
          <a:prstGeom prst="rect">
            <a:avLst/>
          </a:prstGeom>
        </p:spPr>
      </p:pic>
      <p:pic>
        <p:nvPicPr>
          <p:cNvPr id="96" name="Picture 95" descr="A yellow sun with triangles&#10;&#10;Description automatically generated">
            <a:extLst>
              <a:ext uri="{FF2B5EF4-FFF2-40B4-BE49-F238E27FC236}">
                <a16:creationId xmlns:a16="http://schemas.microsoft.com/office/drawing/2014/main" id="{186EC68A-68B9-4F1B-5E0E-16A599FF024C}"/>
              </a:ext>
            </a:extLst>
          </p:cNvPr>
          <p:cNvPicPr>
            <a:picLocks noChangeAspect="1"/>
          </p:cNvPicPr>
          <p:nvPr/>
        </p:nvPicPr>
        <p:blipFill>
          <a:blip r:embed="rId15"/>
          <a:stretch>
            <a:fillRect/>
          </a:stretch>
        </p:blipFill>
        <p:spPr>
          <a:xfrm>
            <a:off x="8989165" y="3947874"/>
            <a:ext cx="164618" cy="145816"/>
          </a:xfrm>
          <a:prstGeom prst="rect">
            <a:avLst/>
          </a:prstGeom>
        </p:spPr>
      </p:pic>
      <p:pic>
        <p:nvPicPr>
          <p:cNvPr id="97" name="Picture 96" descr="A yellow sun with triangles&#10;&#10;Description automatically generated">
            <a:extLst>
              <a:ext uri="{FF2B5EF4-FFF2-40B4-BE49-F238E27FC236}">
                <a16:creationId xmlns:a16="http://schemas.microsoft.com/office/drawing/2014/main" id="{F36EE15C-F18F-E4FD-E799-BB87809E8B48}"/>
              </a:ext>
            </a:extLst>
          </p:cNvPr>
          <p:cNvPicPr>
            <a:picLocks noChangeAspect="1"/>
          </p:cNvPicPr>
          <p:nvPr/>
        </p:nvPicPr>
        <p:blipFill>
          <a:blip r:embed="rId15"/>
          <a:stretch>
            <a:fillRect/>
          </a:stretch>
        </p:blipFill>
        <p:spPr>
          <a:xfrm>
            <a:off x="8989490" y="4091066"/>
            <a:ext cx="164618" cy="145816"/>
          </a:xfrm>
          <a:prstGeom prst="rect">
            <a:avLst/>
          </a:prstGeom>
        </p:spPr>
      </p:pic>
      <p:pic>
        <p:nvPicPr>
          <p:cNvPr id="98" name="Picture 97" descr="A yellow sun with triangles&#10;&#10;Description automatically generated">
            <a:extLst>
              <a:ext uri="{FF2B5EF4-FFF2-40B4-BE49-F238E27FC236}">
                <a16:creationId xmlns:a16="http://schemas.microsoft.com/office/drawing/2014/main" id="{67E438FA-CF89-BEC3-FE39-97A51FBD0FA0}"/>
              </a:ext>
            </a:extLst>
          </p:cNvPr>
          <p:cNvPicPr>
            <a:picLocks noChangeAspect="1"/>
          </p:cNvPicPr>
          <p:nvPr/>
        </p:nvPicPr>
        <p:blipFill>
          <a:blip r:embed="rId15"/>
          <a:stretch>
            <a:fillRect/>
          </a:stretch>
        </p:blipFill>
        <p:spPr>
          <a:xfrm>
            <a:off x="8987071" y="4226305"/>
            <a:ext cx="164618" cy="145816"/>
          </a:xfrm>
          <a:prstGeom prst="rect">
            <a:avLst/>
          </a:prstGeom>
        </p:spPr>
      </p:pic>
      <p:pic>
        <p:nvPicPr>
          <p:cNvPr id="99" name="Picture 98" descr="A yellow sun with triangles&#10;&#10;Description automatically generated">
            <a:extLst>
              <a:ext uri="{FF2B5EF4-FFF2-40B4-BE49-F238E27FC236}">
                <a16:creationId xmlns:a16="http://schemas.microsoft.com/office/drawing/2014/main" id="{FC3E2C9B-91D8-DDDC-327C-31F29EF36D30}"/>
              </a:ext>
            </a:extLst>
          </p:cNvPr>
          <p:cNvPicPr>
            <a:picLocks noChangeAspect="1"/>
          </p:cNvPicPr>
          <p:nvPr/>
        </p:nvPicPr>
        <p:blipFill>
          <a:blip r:embed="rId15"/>
          <a:stretch>
            <a:fillRect/>
          </a:stretch>
        </p:blipFill>
        <p:spPr>
          <a:xfrm>
            <a:off x="8985988" y="4353396"/>
            <a:ext cx="164618" cy="145816"/>
          </a:xfrm>
          <a:prstGeom prst="rect">
            <a:avLst/>
          </a:prstGeom>
        </p:spPr>
      </p:pic>
      <p:pic>
        <p:nvPicPr>
          <p:cNvPr id="100" name="Picture 99" descr="A yellow sun with triangles&#10;&#10;Description automatically generated">
            <a:extLst>
              <a:ext uri="{FF2B5EF4-FFF2-40B4-BE49-F238E27FC236}">
                <a16:creationId xmlns:a16="http://schemas.microsoft.com/office/drawing/2014/main" id="{B2243B13-A42B-CAB2-799C-7E56182BCCC5}"/>
              </a:ext>
            </a:extLst>
          </p:cNvPr>
          <p:cNvPicPr>
            <a:picLocks noChangeAspect="1"/>
          </p:cNvPicPr>
          <p:nvPr/>
        </p:nvPicPr>
        <p:blipFill>
          <a:blip r:embed="rId15"/>
          <a:stretch>
            <a:fillRect/>
          </a:stretch>
        </p:blipFill>
        <p:spPr>
          <a:xfrm>
            <a:off x="8979602" y="4481079"/>
            <a:ext cx="164618" cy="145816"/>
          </a:xfrm>
          <a:prstGeom prst="rect">
            <a:avLst/>
          </a:prstGeom>
        </p:spPr>
      </p:pic>
      <p:pic>
        <p:nvPicPr>
          <p:cNvPr id="101" name="Picture 100" descr="A yellow sun with triangles&#10;&#10;Description automatically generated">
            <a:extLst>
              <a:ext uri="{FF2B5EF4-FFF2-40B4-BE49-F238E27FC236}">
                <a16:creationId xmlns:a16="http://schemas.microsoft.com/office/drawing/2014/main" id="{A65E0AA7-D6CA-8FBB-3E5E-2A8811F2EB6B}"/>
              </a:ext>
            </a:extLst>
          </p:cNvPr>
          <p:cNvPicPr>
            <a:picLocks noChangeAspect="1"/>
          </p:cNvPicPr>
          <p:nvPr/>
        </p:nvPicPr>
        <p:blipFill>
          <a:blip r:embed="rId15"/>
          <a:stretch>
            <a:fillRect/>
          </a:stretch>
        </p:blipFill>
        <p:spPr>
          <a:xfrm>
            <a:off x="2768687" y="4912275"/>
            <a:ext cx="164618" cy="145816"/>
          </a:xfrm>
          <a:prstGeom prst="rect">
            <a:avLst/>
          </a:prstGeom>
        </p:spPr>
      </p:pic>
      <p:sp>
        <p:nvSpPr>
          <p:cNvPr id="102" name="Freeform 44">
            <a:extLst>
              <a:ext uri="{FF2B5EF4-FFF2-40B4-BE49-F238E27FC236}">
                <a16:creationId xmlns:a16="http://schemas.microsoft.com/office/drawing/2014/main" id="{E7ABB556-E3C6-CDB1-2494-63DFB432261C}"/>
              </a:ext>
            </a:extLst>
          </p:cNvPr>
          <p:cNvSpPr/>
          <p:nvPr/>
        </p:nvSpPr>
        <p:spPr>
          <a:xfrm>
            <a:off x="4245058" y="5013326"/>
            <a:ext cx="206739" cy="151471"/>
          </a:xfrm>
          <a:prstGeom prst="rect">
            <a:avLst/>
          </a:pr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103" name="Picture 102" descr="A yellow sun with triangles&#10;&#10;Description automatically generated">
            <a:extLst>
              <a:ext uri="{FF2B5EF4-FFF2-40B4-BE49-F238E27FC236}">
                <a16:creationId xmlns:a16="http://schemas.microsoft.com/office/drawing/2014/main" id="{386B7E41-A030-C998-4E0B-80E1EB34E6F3}"/>
              </a:ext>
            </a:extLst>
          </p:cNvPr>
          <p:cNvPicPr>
            <a:picLocks noChangeAspect="1"/>
          </p:cNvPicPr>
          <p:nvPr/>
        </p:nvPicPr>
        <p:blipFill>
          <a:blip r:embed="rId15"/>
          <a:stretch>
            <a:fillRect/>
          </a:stretch>
        </p:blipFill>
        <p:spPr>
          <a:xfrm>
            <a:off x="5871933" y="5033755"/>
            <a:ext cx="164618" cy="145816"/>
          </a:xfrm>
          <a:prstGeom prst="rect">
            <a:avLst/>
          </a:prstGeom>
        </p:spPr>
      </p:pic>
      <p:sp>
        <p:nvSpPr>
          <p:cNvPr id="104" name="Freeform 23">
            <a:extLst>
              <a:ext uri="{FF2B5EF4-FFF2-40B4-BE49-F238E27FC236}">
                <a16:creationId xmlns:a16="http://schemas.microsoft.com/office/drawing/2014/main" id="{2E4D902F-559F-D8A1-DCD7-6B07F955D98A}"/>
              </a:ext>
            </a:extLst>
          </p:cNvPr>
          <p:cNvSpPr/>
          <p:nvPr/>
        </p:nvSpPr>
        <p:spPr>
          <a:xfrm flipH="1">
            <a:off x="7426652" y="5106663"/>
            <a:ext cx="164618" cy="24333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2806943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701AC9A5908340A53101F6F3BF7720" ma:contentTypeVersion="18" ma:contentTypeDescription="Create a new document." ma:contentTypeScope="" ma:versionID="7437f448f76acff6e85f1fc07b7977c5">
  <xsd:schema xmlns:xsd="http://www.w3.org/2001/XMLSchema" xmlns:xs="http://www.w3.org/2001/XMLSchema" xmlns:p="http://schemas.microsoft.com/office/2006/metadata/properties" xmlns:ns2="cfcc8f99-6edd-417c-8b08-e4af51aa64dc" xmlns:ns3="93f07fc0-f3cc-4d0b-9a4f-54b5dee9d132" targetNamespace="http://schemas.microsoft.com/office/2006/metadata/properties" ma:root="true" ma:fieldsID="56c820b447b1dc1b81826cee2acb5871" ns2:_="" ns3:_="">
    <xsd:import namespace="cfcc8f99-6edd-417c-8b08-e4af51aa64dc"/>
    <xsd:import namespace="93f07fc0-f3cc-4d0b-9a4f-54b5dee9d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c8f99-6edd-417c-8b08-e4af51aa6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60fa401-c735-472c-b85f-e3677d3c5b3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f07fc0-f3cc-4d0b-9a4f-54b5dee9d13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412bf3a-dce2-436e-b669-e1b034c8f5c5}" ma:internalName="TaxCatchAll" ma:showField="CatchAllData" ma:web="93f07fc0-f3cc-4d0b-9a4f-54b5dee9d13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cc8f99-6edd-417c-8b08-e4af51aa64dc">
      <Terms xmlns="http://schemas.microsoft.com/office/infopath/2007/PartnerControls"/>
    </lcf76f155ced4ddcb4097134ff3c332f>
    <TaxCatchAll xmlns="93f07fc0-f3cc-4d0b-9a4f-54b5dee9d132" xsi:nil="true"/>
  </documentManagement>
</p:properties>
</file>

<file path=customXml/itemProps1.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2.xml><?xml version="1.0" encoding="utf-8"?>
<ds:datastoreItem xmlns:ds="http://schemas.openxmlformats.org/officeDocument/2006/customXml" ds:itemID="{7251CCE8-08AE-435D-BCC1-F27873B1F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c8f99-6edd-417c-8b08-e4af51aa64dc"/>
    <ds:schemaRef ds:uri="93f07fc0-f3cc-4d0b-9a4f-54b5dee9d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B72B72-EFE2-4371-B500-B2B9B1CA3EDB}">
  <ds:schemaRefs>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93f07fc0-f3cc-4d0b-9a4f-54b5dee9d132"/>
    <ds:schemaRef ds:uri="cfcc8f99-6edd-417c-8b08-e4af51aa64dc"/>
  </ds:schemaRefs>
</ds:datastoreItem>
</file>

<file path=docProps/app.xml><?xml version="1.0" encoding="utf-8"?>
<Properties xmlns="http://schemas.openxmlformats.org/officeDocument/2006/extended-properties" xmlns:vt="http://schemas.openxmlformats.org/officeDocument/2006/docPropsVTypes">
  <TotalTime>0</TotalTime>
  <Words>1657</Words>
  <Application>Microsoft Office PowerPoint</Application>
  <PresentationFormat>A4 Paper (210x297 mm)</PresentationFormat>
  <Paragraphs>347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Gothic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Stephen Kent</cp:lastModifiedBy>
  <cp:revision>26</cp:revision>
  <cp:lastPrinted>2026-01-28T11:16:30Z</cp:lastPrinted>
  <dcterms:created xsi:type="dcterms:W3CDTF">2014-08-19T19:35:20Z</dcterms:created>
  <dcterms:modified xsi:type="dcterms:W3CDTF">2026-02-23T11:46:41Z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0x01010043701AC9A5908340A53101F6F3BF7720</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y fmtid="{D5CDD505-2E9C-101B-9397-08002B2CF9AE}" pid="6" name="MediaServiceImageTags">
    <vt:lpwstr/>
  </property>
</Properties>
</file>